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80" r:id="rId3"/>
    <p:sldId id="265" r:id="rId4"/>
    <p:sldId id="269" r:id="rId5"/>
    <p:sldId id="261" r:id="rId6"/>
    <p:sldId id="268" r:id="rId7"/>
    <p:sldId id="266" r:id="rId8"/>
    <p:sldId id="267" r:id="rId9"/>
    <p:sldId id="278" r:id="rId10"/>
    <p:sldId id="275" r:id="rId11"/>
    <p:sldId id="277" r:id="rId12"/>
    <p:sldId id="276" r:id="rId13"/>
    <p:sldId id="270" r:id="rId14"/>
    <p:sldId id="274" r:id="rId15"/>
    <p:sldId id="262" r:id="rId16"/>
    <p:sldId id="271" r:id="rId17"/>
    <p:sldId id="272" r:id="rId18"/>
    <p:sldId id="273" r:id="rId19"/>
    <p:sldId id="279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CC6600"/>
    <a:srgbClr val="FFFF00"/>
    <a:srgbClr val="990000"/>
    <a:srgbClr val="FFCC66"/>
    <a:srgbClr val="006600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 autoAdjust="0"/>
    <p:restoredTop sz="94660"/>
  </p:normalViewPr>
  <p:slideViewPr>
    <p:cSldViewPr>
      <p:cViewPr>
        <p:scale>
          <a:sx n="60" d="100"/>
          <a:sy n="60" d="100"/>
        </p:scale>
        <p:origin x="-55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990000"/>
                </a:solidFill>
              </a:rPr>
              <a:t>Интеллектуальные умения и навыки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кл. сентябрь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слабая </c:v>
                </c:pt>
                <c:pt idx="1">
                  <c:v>средняя</c:v>
                </c:pt>
                <c:pt idx="2">
                  <c:v>сильная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1кл..май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слабая </c:v>
                </c:pt>
                <c:pt idx="1">
                  <c:v>средняя</c:v>
                </c:pt>
                <c:pt idx="2">
                  <c:v>сильная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кл. октябрь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слабая </c:v>
                </c:pt>
                <c:pt idx="1">
                  <c:v>средняя</c:v>
                </c:pt>
                <c:pt idx="2">
                  <c:v>сильная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shape val="cylinder"/>
        <c:axId val="61594240"/>
        <c:axId val="61694336"/>
        <c:axId val="0"/>
      </c:bar3DChart>
      <c:catAx>
        <c:axId val="61594240"/>
        <c:scaling>
          <c:orientation val="minMax"/>
        </c:scaling>
        <c:axPos val="b"/>
        <c:tickLblPos val="nextTo"/>
        <c:crossAx val="61694336"/>
        <c:crosses val="autoZero"/>
        <c:auto val="1"/>
        <c:lblAlgn val="ctr"/>
        <c:lblOffset val="100"/>
      </c:catAx>
      <c:valAx>
        <c:axId val="61694336"/>
        <c:scaling>
          <c:orientation val="minMax"/>
        </c:scaling>
        <c:axPos val="l"/>
        <c:majorGridlines/>
        <c:numFmt formatCode="General" sourceLinked="1"/>
        <c:tickLblPos val="nextTo"/>
        <c:crossAx val="6159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9500045993939"/>
          <c:y val="0.25889917313523331"/>
          <c:w val="0.30484639160826565"/>
          <c:h val="0.5460612532479045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990000"/>
                </a:solidFill>
              </a:rPr>
              <a:t>Организационные умения и навыки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'[Диаграмма в Microsoft Office PowerPoint]Лист1'!$B$8</c:f>
              <c:strCache>
                <c:ptCount val="1"/>
                <c:pt idx="0">
                  <c:v>1 кл. сентябрь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dPt>
          <c:cat>
            <c:strRef>
              <c:f>'[Диаграмма в Microsoft Office PowerPoint]Лист1'!$A$9:$A$11</c:f>
              <c:strCache>
                <c:ptCount val="3"/>
                <c:pt idx="0">
                  <c:v>слабая </c:v>
                </c:pt>
                <c:pt idx="1">
                  <c:v>средняя</c:v>
                </c:pt>
                <c:pt idx="2">
                  <c:v>сильная</c:v>
                </c:pt>
              </c:strCache>
            </c:strRef>
          </c:cat>
          <c:val>
            <c:numRef>
              <c:f>'[Диаграмма в Microsoft Office PowerPoint]Лист1'!$B$9:$B$11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PowerPoint]Лист1'!$C$8</c:f>
              <c:strCache>
                <c:ptCount val="1"/>
                <c:pt idx="0">
                  <c:v>1кл..май</c:v>
                </c:pt>
              </c:strCache>
            </c:strRef>
          </c:tx>
          <c:cat>
            <c:strRef>
              <c:f>'[Диаграмма в Microsoft Office PowerPoint]Лист1'!$A$9:$A$11</c:f>
              <c:strCache>
                <c:ptCount val="3"/>
                <c:pt idx="0">
                  <c:v>слабая </c:v>
                </c:pt>
                <c:pt idx="1">
                  <c:v>средняя</c:v>
                </c:pt>
                <c:pt idx="2">
                  <c:v>сильная</c:v>
                </c:pt>
              </c:strCache>
            </c:strRef>
          </c:cat>
          <c:val>
            <c:numRef>
              <c:f>'[Диаграмма в Microsoft Office PowerPoint]Лист1'!$C$9:$C$11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PowerPoint]Лист1'!$D$8</c:f>
              <c:strCache>
                <c:ptCount val="1"/>
                <c:pt idx="0">
                  <c:v>2 кл. октябрь</c:v>
                </c:pt>
              </c:strCache>
            </c:strRef>
          </c:tx>
          <c:cat>
            <c:strRef>
              <c:f>'[Диаграмма в Microsoft Office PowerPoint]Лист1'!$A$9:$A$11</c:f>
              <c:strCache>
                <c:ptCount val="3"/>
                <c:pt idx="0">
                  <c:v>слабая </c:v>
                </c:pt>
                <c:pt idx="1">
                  <c:v>средняя</c:v>
                </c:pt>
                <c:pt idx="2">
                  <c:v>сильная</c:v>
                </c:pt>
              </c:strCache>
            </c:strRef>
          </c:cat>
          <c:val>
            <c:numRef>
              <c:f>'[Диаграмма в Microsoft Office PowerPoint]Лист1'!$D$9:$D$11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</c:ser>
        <c:shape val="cylinder"/>
        <c:axId val="61799424"/>
        <c:axId val="66130688"/>
        <c:axId val="0"/>
      </c:bar3DChart>
      <c:catAx>
        <c:axId val="61799424"/>
        <c:scaling>
          <c:orientation val="minMax"/>
        </c:scaling>
        <c:axPos val="b"/>
        <c:tickLblPos val="nextTo"/>
        <c:crossAx val="66130688"/>
        <c:crosses val="autoZero"/>
        <c:auto val="1"/>
        <c:lblAlgn val="ctr"/>
        <c:lblOffset val="100"/>
      </c:catAx>
      <c:valAx>
        <c:axId val="66130688"/>
        <c:scaling>
          <c:orientation val="minMax"/>
        </c:scaling>
        <c:axPos val="l"/>
        <c:majorGridlines/>
        <c:numFmt formatCode="General" sourceLinked="1"/>
        <c:tickLblPos val="nextTo"/>
        <c:crossAx val="6179942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990000"/>
                </a:solidFill>
              </a:rPr>
              <a:t>Коммуникативные умения и навыки</a:t>
            </a:r>
          </a:p>
        </c:rich>
      </c:tx>
      <c:layout>
        <c:manualLayout>
          <c:xMode val="edge"/>
          <c:yMode val="edge"/>
          <c:x val="0.1640414641737879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7.9517944807756036E-2"/>
          <c:y val="0.28089166534197296"/>
          <c:w val="0.67400135535050643"/>
          <c:h val="0.55599026606972446"/>
        </c:manualLayout>
      </c:layout>
      <c:bar3DChart>
        <c:barDir val="col"/>
        <c:grouping val="clustered"/>
        <c:ser>
          <c:idx val="0"/>
          <c:order val="0"/>
          <c:tx>
            <c:strRef>
              <c:f>'[Диаграмма в Microsoft Office PowerPoint]Лист1'!$B$22</c:f>
              <c:strCache>
                <c:ptCount val="1"/>
                <c:pt idx="0">
                  <c:v>1 кл. сентябрь</c:v>
                </c:pt>
              </c:strCache>
            </c:strRef>
          </c:tx>
          <c:cat>
            <c:strRef>
              <c:f>'[Диаграмма в Microsoft Office PowerPoint]Лист1'!$A$23:$A$25</c:f>
              <c:strCache>
                <c:ptCount val="3"/>
                <c:pt idx="0">
                  <c:v>слабая </c:v>
                </c:pt>
                <c:pt idx="1">
                  <c:v>средняя</c:v>
                </c:pt>
                <c:pt idx="2">
                  <c:v>сильная</c:v>
                </c:pt>
              </c:strCache>
            </c:strRef>
          </c:cat>
          <c:val>
            <c:numRef>
              <c:f>'[Диаграмма в Microsoft Office PowerPoint]Лист1'!$B$23:$B$25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PowerPoint]Лист1'!$C$22</c:f>
              <c:strCache>
                <c:ptCount val="1"/>
                <c:pt idx="0">
                  <c:v>1кл..май</c:v>
                </c:pt>
              </c:strCache>
            </c:strRef>
          </c:tx>
          <c:cat>
            <c:strRef>
              <c:f>'[Диаграмма в Microsoft Office PowerPoint]Лист1'!$A$23:$A$25</c:f>
              <c:strCache>
                <c:ptCount val="3"/>
                <c:pt idx="0">
                  <c:v>слабая </c:v>
                </c:pt>
                <c:pt idx="1">
                  <c:v>средняя</c:v>
                </c:pt>
                <c:pt idx="2">
                  <c:v>сильная</c:v>
                </c:pt>
              </c:strCache>
            </c:strRef>
          </c:cat>
          <c:val>
            <c:numRef>
              <c:f>'[Диаграмма в Microsoft Office PowerPoint]Лист1'!$C$23:$C$25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PowerPoint]Лист1'!$D$22</c:f>
              <c:strCache>
                <c:ptCount val="1"/>
                <c:pt idx="0">
                  <c:v>2 кл. октябрь</c:v>
                </c:pt>
              </c:strCache>
            </c:strRef>
          </c:tx>
          <c:cat>
            <c:strRef>
              <c:f>'[Диаграмма в Microsoft Office PowerPoint]Лист1'!$A$23:$A$25</c:f>
              <c:strCache>
                <c:ptCount val="3"/>
                <c:pt idx="0">
                  <c:v>слабая </c:v>
                </c:pt>
                <c:pt idx="1">
                  <c:v>средняя</c:v>
                </c:pt>
                <c:pt idx="2">
                  <c:v>сильная</c:v>
                </c:pt>
              </c:strCache>
            </c:strRef>
          </c:cat>
          <c:val>
            <c:numRef>
              <c:f>'[Диаграмма в Microsoft Office PowerPoint]Лист1'!$D$23:$D$25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shape val="cylinder"/>
        <c:axId val="66210048"/>
        <c:axId val="66236416"/>
        <c:axId val="0"/>
      </c:bar3DChart>
      <c:catAx>
        <c:axId val="66210048"/>
        <c:scaling>
          <c:orientation val="minMax"/>
        </c:scaling>
        <c:axPos val="b"/>
        <c:tickLblPos val="nextTo"/>
        <c:crossAx val="66236416"/>
        <c:crosses val="autoZero"/>
        <c:auto val="1"/>
        <c:lblAlgn val="ctr"/>
        <c:lblOffset val="100"/>
      </c:catAx>
      <c:valAx>
        <c:axId val="66236416"/>
        <c:scaling>
          <c:orientation val="minMax"/>
        </c:scaling>
        <c:axPos val="l"/>
        <c:majorGridlines/>
        <c:numFmt formatCode="General" sourceLinked="1"/>
        <c:tickLblPos val="nextTo"/>
        <c:crossAx val="6621004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&#1053;&#1086;&#1074;&#1072;&#1103;%20&#1087;&#1072;&#1087;&#1082;&#1072;/&#1056;&#1086;&#1076;&#1080;&#1090;&#1077;&#1083;&#1100;&#1089;&#1082;&#1086;&#1077;%20&#1089;&#1086;&#1073;&#1088;&#1072;&#1085;&#1080;&#1077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ECEDD-0DEF-4CD3-A522-D18A67F2FA80}" type="doc">
      <dgm:prSet loTypeId="urn:microsoft.com/office/officeart/2005/8/layout/radial1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EA5D6B-7D0B-41E5-B42B-66E48A1A9908}">
      <dgm:prSet phldrT="[Текст]"/>
      <dgm:spPr/>
      <dgm:t>
        <a:bodyPr/>
        <a:lstStyle/>
        <a:p>
          <a:r>
            <a:rPr lang="ru-RU" dirty="0" smtClean="0"/>
            <a:t>ИКТ</a:t>
          </a:r>
          <a:endParaRPr lang="ru-RU" dirty="0"/>
        </a:p>
      </dgm:t>
    </dgm:pt>
    <dgm:pt modelId="{1E9686C8-A43A-449B-A784-F67C21356400}" type="parTrans" cxnId="{64553B1F-365D-49CA-BFE2-00B43FA65E08}">
      <dgm:prSet/>
      <dgm:spPr/>
      <dgm:t>
        <a:bodyPr/>
        <a:lstStyle/>
        <a:p>
          <a:endParaRPr lang="ru-RU"/>
        </a:p>
      </dgm:t>
    </dgm:pt>
    <dgm:pt modelId="{BF63C98A-327A-4C82-B333-5C9B39A41C4D}" type="sibTrans" cxnId="{64553B1F-365D-49CA-BFE2-00B43FA65E08}">
      <dgm:prSet/>
      <dgm:spPr/>
      <dgm:t>
        <a:bodyPr/>
        <a:lstStyle/>
        <a:p>
          <a:endParaRPr lang="ru-RU"/>
        </a:p>
      </dgm:t>
    </dgm:pt>
    <dgm:pt modelId="{E134AB72-6F24-4FC1-9A87-97351A6D2C21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Мультимедийные</a:t>
          </a:r>
          <a:r>
            <a:rPr lang="ru-RU" b="1" dirty="0" smtClean="0">
              <a:solidFill>
                <a:schemeClr val="tx1"/>
              </a:solidFill>
            </a:rPr>
            <a:t> энциклопедии</a:t>
          </a:r>
          <a:endParaRPr lang="ru-RU" b="1" dirty="0">
            <a:solidFill>
              <a:schemeClr val="tx1"/>
            </a:solidFill>
          </a:endParaRPr>
        </a:p>
      </dgm:t>
    </dgm:pt>
    <dgm:pt modelId="{74ECCCB6-18CE-4AF2-B399-49EB9ABE7BED}" type="parTrans" cxnId="{9B13F775-240C-4B24-9144-E5FE259C20C9}">
      <dgm:prSet/>
      <dgm:spPr/>
      <dgm:t>
        <a:bodyPr/>
        <a:lstStyle/>
        <a:p>
          <a:endParaRPr lang="ru-RU"/>
        </a:p>
      </dgm:t>
    </dgm:pt>
    <dgm:pt modelId="{76652208-973E-4D2A-98F4-97CFD16DB555}" type="sibTrans" cxnId="{9B13F775-240C-4B24-9144-E5FE259C20C9}">
      <dgm:prSet/>
      <dgm:spPr/>
      <dgm:t>
        <a:bodyPr/>
        <a:lstStyle/>
        <a:p>
          <a:endParaRPr lang="ru-RU"/>
        </a:p>
      </dgm:t>
    </dgm:pt>
    <dgm:pt modelId="{8DD4D366-BA77-4EDF-A4BF-6BE0B85BC4D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solidFill>
                <a:schemeClr val="tx1"/>
              </a:solidFill>
            </a:rPr>
            <a:t>Мультимедийн</a:t>
          </a:r>
          <a:endParaRPr lang="ru-RU" sz="20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solidFill>
                <a:schemeClr val="tx1"/>
              </a:solidFill>
            </a:rPr>
            <a:t>ые</a:t>
          </a:r>
          <a:r>
            <a:rPr lang="ru-RU" sz="2000" b="1" dirty="0" smtClean="0">
              <a:solidFill>
                <a:schemeClr val="tx1"/>
              </a:solidFill>
            </a:rPr>
            <a:t> презентации уроков, мероприятий</a:t>
          </a:r>
          <a:endParaRPr lang="ru-RU" sz="2000" b="1" dirty="0">
            <a:solidFill>
              <a:schemeClr val="tx1"/>
            </a:solidFill>
          </a:endParaRPr>
        </a:p>
      </dgm:t>
    </dgm:pt>
    <dgm:pt modelId="{9BF3A961-60DA-4C3B-9940-E36A81D2324D}" type="parTrans" cxnId="{792F7E4A-77EA-4A8C-A32B-89788E0BFEA9}">
      <dgm:prSet/>
      <dgm:spPr/>
      <dgm:t>
        <a:bodyPr/>
        <a:lstStyle/>
        <a:p>
          <a:endParaRPr lang="ru-RU"/>
        </a:p>
      </dgm:t>
    </dgm:pt>
    <dgm:pt modelId="{2EA3762E-94FD-476D-9E75-AFBB95464689}" type="sibTrans" cxnId="{792F7E4A-77EA-4A8C-A32B-89788E0BFEA9}">
      <dgm:prSet/>
      <dgm:spPr/>
      <dgm:t>
        <a:bodyPr/>
        <a:lstStyle/>
        <a:p>
          <a:endParaRPr lang="ru-RU"/>
        </a:p>
      </dgm:t>
    </dgm:pt>
    <dgm:pt modelId="{F8A2F39A-F993-48FF-9E4D-F13ADED2553A}">
      <dgm:prSet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мультимедийные</a:t>
          </a:r>
          <a:r>
            <a:rPr lang="ru-RU" sz="2000" b="1" dirty="0" smtClean="0">
              <a:solidFill>
                <a:schemeClr val="tx1"/>
              </a:solidFill>
            </a:rPr>
            <a:t> уроки "Кирилл и </a:t>
          </a:r>
          <a:r>
            <a:rPr lang="ru-RU" sz="2000" b="1" dirty="0" err="1" smtClean="0">
              <a:solidFill>
                <a:schemeClr val="tx1"/>
              </a:solidFill>
            </a:rPr>
            <a:t>Мефодий</a:t>
          </a:r>
          <a:r>
            <a:rPr lang="ru-RU" sz="2000" b="1" dirty="0" smtClean="0">
              <a:solidFill>
                <a:schemeClr val="tx1"/>
              </a:solidFill>
            </a:rPr>
            <a:t>"</a:t>
          </a:r>
          <a:endParaRPr lang="ru-RU" sz="2000" b="1" dirty="0">
            <a:solidFill>
              <a:schemeClr val="tx1"/>
            </a:solidFill>
          </a:endParaRPr>
        </a:p>
      </dgm:t>
    </dgm:pt>
    <dgm:pt modelId="{D6CFE23E-D061-4C3F-A135-A8A7AF6FBC04}" type="parTrans" cxnId="{4DF5F37E-A358-4C5B-AA68-F310FE218615}">
      <dgm:prSet/>
      <dgm:spPr/>
      <dgm:t>
        <a:bodyPr/>
        <a:lstStyle/>
        <a:p>
          <a:endParaRPr lang="ru-RU"/>
        </a:p>
      </dgm:t>
    </dgm:pt>
    <dgm:pt modelId="{90D3E83B-82B5-40A8-AC60-28C55C5C1FBD}" type="sibTrans" cxnId="{4DF5F37E-A358-4C5B-AA68-F310FE218615}">
      <dgm:prSet/>
      <dgm:spPr/>
      <dgm:t>
        <a:bodyPr/>
        <a:lstStyle/>
        <a:p>
          <a:endParaRPr lang="ru-RU"/>
        </a:p>
      </dgm:t>
    </dgm:pt>
    <dgm:pt modelId="{100C4823-B1CB-4088-8604-52F6EB35ED16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тестирование </a:t>
          </a:r>
          <a:endParaRPr lang="ru-RU" sz="2000" b="1" dirty="0">
            <a:solidFill>
              <a:schemeClr val="tx1"/>
            </a:solidFill>
          </a:endParaRPr>
        </a:p>
      </dgm:t>
    </dgm:pt>
    <dgm:pt modelId="{009CA2C4-157C-4AC3-B17E-167FEEED6180}" type="parTrans" cxnId="{E519D384-28D7-403D-BC9B-E6983CD67FF2}">
      <dgm:prSet/>
      <dgm:spPr/>
      <dgm:t>
        <a:bodyPr/>
        <a:lstStyle/>
        <a:p>
          <a:endParaRPr lang="ru-RU"/>
        </a:p>
      </dgm:t>
    </dgm:pt>
    <dgm:pt modelId="{E3078F2E-ABD0-473C-AF5B-021F0709EC52}" type="sibTrans" cxnId="{E519D384-28D7-403D-BC9B-E6983CD67FF2}">
      <dgm:prSet/>
      <dgm:spPr/>
      <dgm:t>
        <a:bodyPr/>
        <a:lstStyle/>
        <a:p>
          <a:endParaRPr lang="ru-RU"/>
        </a:p>
      </dgm:t>
    </dgm:pt>
    <dgm:pt modelId="{8BE7B9E0-35AE-4D46-9FE7-C8F838603FA6}" type="pres">
      <dgm:prSet presAssocID="{ADDECEDD-0DEF-4CD3-A522-D18A67F2FA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AB959-0F89-46F9-862C-229B0099FE3D}" type="pres">
      <dgm:prSet presAssocID="{24EA5D6B-7D0B-41E5-B42B-66E48A1A9908}" presName="centerShape" presStyleLbl="node0" presStyleIdx="0" presStyleCnt="1"/>
      <dgm:spPr/>
      <dgm:t>
        <a:bodyPr/>
        <a:lstStyle/>
        <a:p>
          <a:endParaRPr lang="ru-RU"/>
        </a:p>
      </dgm:t>
    </dgm:pt>
    <dgm:pt modelId="{9425169C-DF7B-4A35-9D43-D5F6F0A5DA8F}" type="pres">
      <dgm:prSet presAssocID="{009CA2C4-157C-4AC3-B17E-167FEEED6180}" presName="Name9" presStyleLbl="parChTrans1D2" presStyleIdx="0" presStyleCnt="4"/>
      <dgm:spPr/>
      <dgm:t>
        <a:bodyPr/>
        <a:lstStyle/>
        <a:p>
          <a:endParaRPr lang="ru-RU"/>
        </a:p>
      </dgm:t>
    </dgm:pt>
    <dgm:pt modelId="{773EF8F5-6230-47F8-BCFE-E7CB9F2E71F0}" type="pres">
      <dgm:prSet presAssocID="{009CA2C4-157C-4AC3-B17E-167FEEED618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FFF4A99-8E05-4033-8751-5F3ED068AA52}" type="pres">
      <dgm:prSet presAssocID="{100C4823-B1CB-4088-8604-52F6EB35ED16}" presName="node" presStyleLbl="node1" presStyleIdx="0" presStyleCnt="4" custScaleX="162525" custScaleY="57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7CE2E-92CC-48DA-8F46-19D94B73416E}" type="pres">
      <dgm:prSet presAssocID="{D6CFE23E-D061-4C3F-A135-A8A7AF6FBC04}" presName="Name9" presStyleLbl="parChTrans1D2" presStyleIdx="1" presStyleCnt="4"/>
      <dgm:spPr/>
      <dgm:t>
        <a:bodyPr/>
        <a:lstStyle/>
        <a:p>
          <a:endParaRPr lang="ru-RU"/>
        </a:p>
      </dgm:t>
    </dgm:pt>
    <dgm:pt modelId="{60037DDD-3880-4C75-A434-4834698065D2}" type="pres">
      <dgm:prSet presAssocID="{D6CFE23E-D061-4C3F-A135-A8A7AF6FBC0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76B61D1-FB39-45DB-A335-FD63DD96B0FC}" type="pres">
      <dgm:prSet presAssocID="{F8A2F39A-F993-48FF-9E4D-F13ADED2553A}" presName="node" presStyleLbl="node1" presStyleIdx="1" presStyleCnt="4" custScaleX="149422" custScaleY="79024" custRadScaleRad="10791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C07E8-DBEB-4415-B58A-0AA7DDC0F4A0}" type="pres">
      <dgm:prSet presAssocID="{74ECCCB6-18CE-4AF2-B399-49EB9ABE7BED}" presName="Name9" presStyleLbl="parChTrans1D2" presStyleIdx="2" presStyleCnt="4"/>
      <dgm:spPr/>
      <dgm:t>
        <a:bodyPr/>
        <a:lstStyle/>
        <a:p>
          <a:endParaRPr lang="ru-RU"/>
        </a:p>
      </dgm:t>
    </dgm:pt>
    <dgm:pt modelId="{425FFE13-F9B0-4F06-B3C4-3B3A8EF981B4}" type="pres">
      <dgm:prSet presAssocID="{74ECCCB6-18CE-4AF2-B399-49EB9ABE7BE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2955D99-EB8D-4F1D-85F1-0B84BC924823}" type="pres">
      <dgm:prSet presAssocID="{E134AB72-6F24-4FC1-9A87-97351A6D2C21}" presName="node" presStyleLbl="node1" presStyleIdx="2" presStyleCnt="4" custScaleX="153875" custScaleY="55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5B4CB-95B6-4AD5-A3BD-FBE1D1B06C02}" type="pres">
      <dgm:prSet presAssocID="{9BF3A961-60DA-4C3B-9940-E36A81D2324D}" presName="Name9" presStyleLbl="parChTrans1D2" presStyleIdx="3" presStyleCnt="4"/>
      <dgm:spPr/>
      <dgm:t>
        <a:bodyPr/>
        <a:lstStyle/>
        <a:p>
          <a:endParaRPr lang="ru-RU"/>
        </a:p>
      </dgm:t>
    </dgm:pt>
    <dgm:pt modelId="{81F0DADF-EAB9-4E70-9327-1FA4616CAAC8}" type="pres">
      <dgm:prSet presAssocID="{9BF3A961-60DA-4C3B-9940-E36A81D2324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C45E657-9669-45C2-A710-07BF0F8EB113}" type="pres">
      <dgm:prSet presAssocID="{8DD4D366-BA77-4EDF-A4BF-6BE0B85BC4DC}" presName="node" presStyleLbl="node1" presStyleIdx="3" presStyleCnt="4" custScaleX="168687" custScaleY="82538" custRadScaleRad="116332" custRadScaleInc="-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9D384-28D7-403D-BC9B-E6983CD67FF2}" srcId="{24EA5D6B-7D0B-41E5-B42B-66E48A1A9908}" destId="{100C4823-B1CB-4088-8604-52F6EB35ED16}" srcOrd="0" destOrd="0" parTransId="{009CA2C4-157C-4AC3-B17E-167FEEED6180}" sibTransId="{E3078F2E-ABD0-473C-AF5B-021F0709EC52}"/>
    <dgm:cxn modelId="{E180F3A0-63F5-41EB-BEB9-BC87AC5DA5BD}" type="presOf" srcId="{F8A2F39A-F993-48FF-9E4D-F13ADED2553A}" destId="{376B61D1-FB39-45DB-A335-FD63DD96B0FC}" srcOrd="0" destOrd="0" presId="urn:microsoft.com/office/officeart/2005/8/layout/radial1"/>
    <dgm:cxn modelId="{0C55D0E1-8841-42FA-AAF3-B66B82237CB3}" type="presOf" srcId="{ADDECEDD-0DEF-4CD3-A522-D18A67F2FA80}" destId="{8BE7B9E0-35AE-4D46-9FE7-C8F838603FA6}" srcOrd="0" destOrd="0" presId="urn:microsoft.com/office/officeart/2005/8/layout/radial1"/>
    <dgm:cxn modelId="{203C0C14-7ACA-499A-AAD7-E89ED696FB0C}" type="presOf" srcId="{009CA2C4-157C-4AC3-B17E-167FEEED6180}" destId="{9425169C-DF7B-4A35-9D43-D5F6F0A5DA8F}" srcOrd="0" destOrd="0" presId="urn:microsoft.com/office/officeart/2005/8/layout/radial1"/>
    <dgm:cxn modelId="{A51FFD6B-60E8-4439-8DFA-E7D99BE7CEC5}" type="presOf" srcId="{74ECCCB6-18CE-4AF2-B399-49EB9ABE7BED}" destId="{811C07E8-DBEB-4415-B58A-0AA7DDC0F4A0}" srcOrd="0" destOrd="0" presId="urn:microsoft.com/office/officeart/2005/8/layout/radial1"/>
    <dgm:cxn modelId="{792F7E4A-77EA-4A8C-A32B-89788E0BFEA9}" srcId="{24EA5D6B-7D0B-41E5-B42B-66E48A1A9908}" destId="{8DD4D366-BA77-4EDF-A4BF-6BE0B85BC4DC}" srcOrd="3" destOrd="0" parTransId="{9BF3A961-60DA-4C3B-9940-E36A81D2324D}" sibTransId="{2EA3762E-94FD-476D-9E75-AFBB95464689}"/>
    <dgm:cxn modelId="{0B1B5FD3-A385-4CDF-8828-F91E4BC18FC3}" type="presOf" srcId="{D6CFE23E-D061-4C3F-A135-A8A7AF6FBC04}" destId="{60037DDD-3880-4C75-A434-4834698065D2}" srcOrd="1" destOrd="0" presId="urn:microsoft.com/office/officeart/2005/8/layout/radial1"/>
    <dgm:cxn modelId="{80217686-2A4B-4255-BF80-50D393C72EF0}" type="presOf" srcId="{9BF3A961-60DA-4C3B-9940-E36A81D2324D}" destId="{81F0DADF-EAB9-4E70-9327-1FA4616CAAC8}" srcOrd="1" destOrd="0" presId="urn:microsoft.com/office/officeart/2005/8/layout/radial1"/>
    <dgm:cxn modelId="{64553B1F-365D-49CA-BFE2-00B43FA65E08}" srcId="{ADDECEDD-0DEF-4CD3-A522-D18A67F2FA80}" destId="{24EA5D6B-7D0B-41E5-B42B-66E48A1A9908}" srcOrd="0" destOrd="0" parTransId="{1E9686C8-A43A-449B-A784-F67C21356400}" sibTransId="{BF63C98A-327A-4C82-B333-5C9B39A41C4D}"/>
    <dgm:cxn modelId="{AA16908C-85AD-4B0C-B753-56274B6D6659}" type="presOf" srcId="{009CA2C4-157C-4AC3-B17E-167FEEED6180}" destId="{773EF8F5-6230-47F8-BCFE-E7CB9F2E71F0}" srcOrd="1" destOrd="0" presId="urn:microsoft.com/office/officeart/2005/8/layout/radial1"/>
    <dgm:cxn modelId="{2542B05A-2E01-44E1-AD9A-3150685D4329}" type="presOf" srcId="{24EA5D6B-7D0B-41E5-B42B-66E48A1A9908}" destId="{1F5AB959-0F89-46F9-862C-229B0099FE3D}" srcOrd="0" destOrd="0" presId="urn:microsoft.com/office/officeart/2005/8/layout/radial1"/>
    <dgm:cxn modelId="{DEF59AC4-5279-4041-A934-8C27ED425C11}" type="presOf" srcId="{E134AB72-6F24-4FC1-9A87-97351A6D2C21}" destId="{92955D99-EB8D-4F1D-85F1-0B84BC924823}" srcOrd="0" destOrd="0" presId="urn:microsoft.com/office/officeart/2005/8/layout/radial1"/>
    <dgm:cxn modelId="{28FE4C29-5360-4D1C-AE1F-FB077D31249D}" type="presOf" srcId="{74ECCCB6-18CE-4AF2-B399-49EB9ABE7BED}" destId="{425FFE13-F9B0-4F06-B3C4-3B3A8EF981B4}" srcOrd="1" destOrd="0" presId="urn:microsoft.com/office/officeart/2005/8/layout/radial1"/>
    <dgm:cxn modelId="{4D4F7564-699A-4283-B16F-7E64497F093F}" type="presOf" srcId="{9BF3A961-60DA-4C3B-9940-E36A81D2324D}" destId="{0775B4CB-95B6-4AD5-A3BD-FBE1D1B06C02}" srcOrd="0" destOrd="0" presId="urn:microsoft.com/office/officeart/2005/8/layout/radial1"/>
    <dgm:cxn modelId="{D3D34713-51D6-4211-8245-78BDE41EAD13}" type="presOf" srcId="{D6CFE23E-D061-4C3F-A135-A8A7AF6FBC04}" destId="{3A87CE2E-92CC-48DA-8F46-19D94B73416E}" srcOrd="0" destOrd="0" presId="urn:microsoft.com/office/officeart/2005/8/layout/radial1"/>
    <dgm:cxn modelId="{03A390CC-9BB0-4456-A4B0-7730BD873AD4}" type="presOf" srcId="{8DD4D366-BA77-4EDF-A4BF-6BE0B85BC4DC}" destId="{EC45E657-9669-45C2-A710-07BF0F8EB113}" srcOrd="0" destOrd="0" presId="urn:microsoft.com/office/officeart/2005/8/layout/radial1"/>
    <dgm:cxn modelId="{64B5A9FD-5E66-4DF6-961C-199C2CE0E6AD}" type="presOf" srcId="{100C4823-B1CB-4088-8604-52F6EB35ED16}" destId="{2FFF4A99-8E05-4033-8751-5F3ED068AA52}" srcOrd="0" destOrd="0" presId="urn:microsoft.com/office/officeart/2005/8/layout/radial1"/>
    <dgm:cxn modelId="{9B13F775-240C-4B24-9144-E5FE259C20C9}" srcId="{24EA5D6B-7D0B-41E5-B42B-66E48A1A9908}" destId="{E134AB72-6F24-4FC1-9A87-97351A6D2C21}" srcOrd="2" destOrd="0" parTransId="{74ECCCB6-18CE-4AF2-B399-49EB9ABE7BED}" sibTransId="{76652208-973E-4D2A-98F4-97CFD16DB555}"/>
    <dgm:cxn modelId="{4DF5F37E-A358-4C5B-AA68-F310FE218615}" srcId="{24EA5D6B-7D0B-41E5-B42B-66E48A1A9908}" destId="{F8A2F39A-F993-48FF-9E4D-F13ADED2553A}" srcOrd="1" destOrd="0" parTransId="{D6CFE23E-D061-4C3F-A135-A8A7AF6FBC04}" sibTransId="{90D3E83B-82B5-40A8-AC60-28C55C5C1FBD}"/>
    <dgm:cxn modelId="{1CDC7CA5-D98B-4C79-809E-58613C77F7EE}" type="presParOf" srcId="{8BE7B9E0-35AE-4D46-9FE7-C8F838603FA6}" destId="{1F5AB959-0F89-46F9-862C-229B0099FE3D}" srcOrd="0" destOrd="0" presId="urn:microsoft.com/office/officeart/2005/8/layout/radial1"/>
    <dgm:cxn modelId="{E5DC4027-0610-45E0-8705-46EDF862E388}" type="presParOf" srcId="{8BE7B9E0-35AE-4D46-9FE7-C8F838603FA6}" destId="{9425169C-DF7B-4A35-9D43-D5F6F0A5DA8F}" srcOrd="1" destOrd="0" presId="urn:microsoft.com/office/officeart/2005/8/layout/radial1"/>
    <dgm:cxn modelId="{8578A24E-8CC4-40CC-A6CD-23EC7C7A2189}" type="presParOf" srcId="{9425169C-DF7B-4A35-9D43-D5F6F0A5DA8F}" destId="{773EF8F5-6230-47F8-BCFE-E7CB9F2E71F0}" srcOrd="0" destOrd="0" presId="urn:microsoft.com/office/officeart/2005/8/layout/radial1"/>
    <dgm:cxn modelId="{ACC8F8B1-20B6-485C-ACC0-05D08EF7DD0F}" type="presParOf" srcId="{8BE7B9E0-35AE-4D46-9FE7-C8F838603FA6}" destId="{2FFF4A99-8E05-4033-8751-5F3ED068AA52}" srcOrd="2" destOrd="0" presId="urn:microsoft.com/office/officeart/2005/8/layout/radial1"/>
    <dgm:cxn modelId="{B1B68FDE-DA21-49E3-9CE2-19C91B0ACF75}" type="presParOf" srcId="{8BE7B9E0-35AE-4D46-9FE7-C8F838603FA6}" destId="{3A87CE2E-92CC-48DA-8F46-19D94B73416E}" srcOrd="3" destOrd="0" presId="urn:microsoft.com/office/officeart/2005/8/layout/radial1"/>
    <dgm:cxn modelId="{8F566FD9-CDAD-41B1-AD6B-42A8BC8F15C1}" type="presParOf" srcId="{3A87CE2E-92CC-48DA-8F46-19D94B73416E}" destId="{60037DDD-3880-4C75-A434-4834698065D2}" srcOrd="0" destOrd="0" presId="urn:microsoft.com/office/officeart/2005/8/layout/radial1"/>
    <dgm:cxn modelId="{F3F48D4D-9B77-4943-BF54-89A1A1895643}" type="presParOf" srcId="{8BE7B9E0-35AE-4D46-9FE7-C8F838603FA6}" destId="{376B61D1-FB39-45DB-A335-FD63DD96B0FC}" srcOrd="4" destOrd="0" presId="urn:microsoft.com/office/officeart/2005/8/layout/radial1"/>
    <dgm:cxn modelId="{4AAE16A8-C6A5-401A-9F7D-13186545E589}" type="presParOf" srcId="{8BE7B9E0-35AE-4D46-9FE7-C8F838603FA6}" destId="{811C07E8-DBEB-4415-B58A-0AA7DDC0F4A0}" srcOrd="5" destOrd="0" presId="urn:microsoft.com/office/officeart/2005/8/layout/radial1"/>
    <dgm:cxn modelId="{1E430C69-B1A8-404E-AD00-A5CD11CAEA14}" type="presParOf" srcId="{811C07E8-DBEB-4415-B58A-0AA7DDC0F4A0}" destId="{425FFE13-F9B0-4F06-B3C4-3B3A8EF981B4}" srcOrd="0" destOrd="0" presId="urn:microsoft.com/office/officeart/2005/8/layout/radial1"/>
    <dgm:cxn modelId="{15EC3861-B983-4BB0-B9FC-E48694E9015C}" type="presParOf" srcId="{8BE7B9E0-35AE-4D46-9FE7-C8F838603FA6}" destId="{92955D99-EB8D-4F1D-85F1-0B84BC924823}" srcOrd="6" destOrd="0" presId="urn:microsoft.com/office/officeart/2005/8/layout/radial1"/>
    <dgm:cxn modelId="{C785E5B1-0B8A-4485-A4E0-D9E47E58B1AA}" type="presParOf" srcId="{8BE7B9E0-35AE-4D46-9FE7-C8F838603FA6}" destId="{0775B4CB-95B6-4AD5-A3BD-FBE1D1B06C02}" srcOrd="7" destOrd="0" presId="urn:microsoft.com/office/officeart/2005/8/layout/radial1"/>
    <dgm:cxn modelId="{404EB25A-8153-48DD-BC9E-699646090789}" type="presParOf" srcId="{0775B4CB-95B6-4AD5-A3BD-FBE1D1B06C02}" destId="{81F0DADF-EAB9-4E70-9327-1FA4616CAAC8}" srcOrd="0" destOrd="0" presId="urn:microsoft.com/office/officeart/2005/8/layout/radial1"/>
    <dgm:cxn modelId="{25B624C7-806E-4928-992E-83FB814F981C}" type="presParOf" srcId="{8BE7B9E0-35AE-4D46-9FE7-C8F838603FA6}" destId="{EC45E657-9669-45C2-A710-07BF0F8EB113}" srcOrd="8" destOrd="0" presId="urn:microsoft.com/office/officeart/2005/8/layout/radial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8EB8C-720D-4199-8F5B-0E7D3C9B321A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C7D8678-F31D-4964-A10D-10C8838FB3F5}">
      <dgm:prSet phldrT="[Текст]" custT="1"/>
      <dgm:spPr/>
      <dgm:t>
        <a:bodyPr/>
        <a:lstStyle/>
        <a:p>
          <a:r>
            <a:rPr lang="ru-RU" sz="1600" b="1" dirty="0" err="1" smtClean="0"/>
            <a:t>Кл.часы</a:t>
          </a:r>
          <a:r>
            <a:rPr lang="ru-RU" sz="1600" b="1" dirty="0" smtClean="0"/>
            <a:t>,  уроки Мужества, конкурсы рисунков</a:t>
          </a:r>
          <a:endParaRPr lang="ru-RU" sz="1600" b="1" dirty="0"/>
        </a:p>
      </dgm:t>
    </dgm:pt>
    <dgm:pt modelId="{DC199589-DB84-490B-9BB1-3286772371D2}" type="parTrans" cxnId="{7DA61E3F-4B60-477A-B082-0A7524025D9D}">
      <dgm:prSet/>
      <dgm:spPr/>
      <dgm:t>
        <a:bodyPr/>
        <a:lstStyle/>
        <a:p>
          <a:endParaRPr lang="ru-RU"/>
        </a:p>
      </dgm:t>
    </dgm:pt>
    <dgm:pt modelId="{8C2DEDC4-ADE9-44FA-86F3-296C45953E70}" type="sibTrans" cxnId="{7DA61E3F-4B60-477A-B082-0A7524025D9D}">
      <dgm:prSet/>
      <dgm:spPr/>
      <dgm:t>
        <a:bodyPr/>
        <a:lstStyle/>
        <a:p>
          <a:endParaRPr lang="ru-RU"/>
        </a:p>
      </dgm:t>
    </dgm:pt>
    <dgm:pt modelId="{8F1162E9-389B-4A27-B3BE-F19BF21A913A}">
      <dgm:prSet phldrT="[Текст]" custT="1"/>
      <dgm:spPr/>
      <dgm:t>
        <a:bodyPr/>
        <a:lstStyle/>
        <a:p>
          <a:r>
            <a:rPr lang="ru-RU" sz="1800" b="1" dirty="0" smtClean="0"/>
            <a:t>«</a:t>
          </a:r>
          <a:r>
            <a:rPr lang="ru-RU" sz="2000" b="1" dirty="0" smtClean="0"/>
            <a:t>Семья»</a:t>
          </a:r>
          <a:endParaRPr lang="ru-RU" sz="2000" b="1" dirty="0"/>
        </a:p>
      </dgm:t>
    </dgm:pt>
    <dgm:pt modelId="{45606C3F-E860-4623-8293-2C06211FE728}" type="parTrans" cxnId="{514B8A73-2B2B-4552-9254-7C17DE7C39C7}">
      <dgm:prSet/>
      <dgm:spPr/>
      <dgm:t>
        <a:bodyPr/>
        <a:lstStyle/>
        <a:p>
          <a:endParaRPr lang="ru-RU"/>
        </a:p>
      </dgm:t>
    </dgm:pt>
    <dgm:pt modelId="{296DB831-F9F3-4D39-91D9-2BA1E449B06A}" type="sibTrans" cxnId="{514B8A73-2B2B-4552-9254-7C17DE7C39C7}">
      <dgm:prSet/>
      <dgm:spPr/>
      <dgm:t>
        <a:bodyPr/>
        <a:lstStyle/>
        <a:p>
          <a:endParaRPr lang="ru-RU"/>
        </a:p>
      </dgm:t>
    </dgm:pt>
    <dgm:pt modelId="{D190FBDB-ED4D-4606-862C-387B861CA19B}">
      <dgm:prSet phldrT="[Текст]" custT="1"/>
      <dgm:spPr/>
      <dgm:t>
        <a:bodyPr/>
        <a:lstStyle/>
        <a:p>
          <a:r>
            <a:rPr lang="ru-RU" sz="1600" b="1" dirty="0" smtClean="0">
              <a:hlinkClick xmlns:r="http://schemas.openxmlformats.org/officeDocument/2006/relationships" r:id="rId1" action="ppaction://hlinkfile"/>
            </a:rPr>
            <a:t>Родительские собрания</a:t>
          </a:r>
          <a:r>
            <a:rPr lang="ru-RU" sz="1600" b="1" dirty="0" smtClean="0"/>
            <a:t>,  общие с родителями праздники, походы</a:t>
          </a:r>
          <a:endParaRPr lang="ru-RU" sz="1600" b="1" dirty="0"/>
        </a:p>
      </dgm:t>
    </dgm:pt>
    <dgm:pt modelId="{47DAD401-7206-4DE8-B9B0-8AD36279C284}" type="parTrans" cxnId="{62528059-BCB2-46E3-983A-DA51739B7232}">
      <dgm:prSet/>
      <dgm:spPr/>
      <dgm:t>
        <a:bodyPr/>
        <a:lstStyle/>
        <a:p>
          <a:endParaRPr lang="ru-RU"/>
        </a:p>
      </dgm:t>
    </dgm:pt>
    <dgm:pt modelId="{3F7DE8C2-D00B-4E46-89AE-3184EB9A5CE0}" type="sibTrans" cxnId="{62528059-BCB2-46E3-983A-DA51739B7232}">
      <dgm:prSet/>
      <dgm:spPr/>
      <dgm:t>
        <a:bodyPr/>
        <a:lstStyle/>
        <a:p>
          <a:endParaRPr lang="ru-RU"/>
        </a:p>
      </dgm:t>
    </dgm:pt>
    <dgm:pt modelId="{F5D3F7F7-3ED2-447D-A01A-E5AC113314ED}">
      <dgm:prSet phldrT="[Текст]" custT="1"/>
      <dgm:spPr/>
      <dgm:t>
        <a:bodyPr/>
        <a:lstStyle/>
        <a:p>
          <a:r>
            <a:rPr lang="ru-RU" sz="2000" b="1" dirty="0" smtClean="0"/>
            <a:t>Спортивно-оздоровительное</a:t>
          </a:r>
          <a:endParaRPr lang="ru-RU" sz="2000" b="1" dirty="0"/>
        </a:p>
      </dgm:t>
    </dgm:pt>
    <dgm:pt modelId="{77B2559B-AD20-4029-B35C-C859DD1443DD}" type="parTrans" cxnId="{33AF5704-ECA9-46F4-8B60-32CAF2653406}">
      <dgm:prSet/>
      <dgm:spPr/>
      <dgm:t>
        <a:bodyPr/>
        <a:lstStyle/>
        <a:p>
          <a:endParaRPr lang="ru-RU"/>
        </a:p>
      </dgm:t>
    </dgm:pt>
    <dgm:pt modelId="{8B473803-552C-4F2E-B5A3-4B7A35B9C56A}" type="sibTrans" cxnId="{33AF5704-ECA9-46F4-8B60-32CAF2653406}">
      <dgm:prSet/>
      <dgm:spPr/>
      <dgm:t>
        <a:bodyPr/>
        <a:lstStyle/>
        <a:p>
          <a:endParaRPr lang="ru-RU"/>
        </a:p>
      </dgm:t>
    </dgm:pt>
    <dgm:pt modelId="{62C64863-7B41-4575-BCCF-4C2E01B5696B}">
      <dgm:prSet phldrT="[Текст]" custT="1"/>
      <dgm:spPr/>
      <dgm:t>
        <a:bodyPr/>
        <a:lstStyle/>
        <a:p>
          <a:r>
            <a:rPr lang="ru-RU" sz="1600" b="1" dirty="0" smtClean="0"/>
            <a:t>Дни  здоровья,   </a:t>
          </a:r>
          <a:r>
            <a:rPr lang="ru-RU" sz="1600" b="1" dirty="0" err="1" smtClean="0"/>
            <a:t>кл.часы</a:t>
          </a:r>
          <a:r>
            <a:rPr lang="ru-RU" sz="1600" b="1" dirty="0" smtClean="0"/>
            <a:t>,  </a:t>
          </a:r>
          <a:endParaRPr lang="ru-RU" sz="1600" b="1" dirty="0"/>
        </a:p>
      </dgm:t>
    </dgm:pt>
    <dgm:pt modelId="{973D1DC5-CD1F-450E-94AA-F3F41C262965}" type="parTrans" cxnId="{C002C1F2-92B1-4ED3-BC3A-25A0B1BEF08F}">
      <dgm:prSet/>
      <dgm:spPr/>
      <dgm:t>
        <a:bodyPr/>
        <a:lstStyle/>
        <a:p>
          <a:endParaRPr lang="ru-RU"/>
        </a:p>
      </dgm:t>
    </dgm:pt>
    <dgm:pt modelId="{7B0576F3-3962-43F0-A292-7C7D611FD95E}" type="sibTrans" cxnId="{C002C1F2-92B1-4ED3-BC3A-25A0B1BEF08F}">
      <dgm:prSet/>
      <dgm:spPr/>
      <dgm:t>
        <a:bodyPr/>
        <a:lstStyle/>
        <a:p>
          <a:endParaRPr lang="ru-RU"/>
        </a:p>
      </dgm:t>
    </dgm:pt>
    <dgm:pt modelId="{5CDB699A-C2BD-44FA-A8CA-DB2B4D63EBE7}">
      <dgm:prSet custT="1"/>
      <dgm:spPr/>
      <dgm:t>
        <a:bodyPr/>
        <a:lstStyle/>
        <a:p>
          <a:r>
            <a:rPr lang="ru-RU" sz="2000" b="1" dirty="0" smtClean="0"/>
            <a:t>Художественно-эстетическое</a:t>
          </a:r>
          <a:endParaRPr lang="ru-RU" sz="2000" b="1" dirty="0"/>
        </a:p>
      </dgm:t>
    </dgm:pt>
    <dgm:pt modelId="{1BBC9DFD-5029-4432-8351-928E64E14086}" type="parTrans" cxnId="{D7383886-D461-4348-9ADE-15D93402F100}">
      <dgm:prSet/>
      <dgm:spPr/>
      <dgm:t>
        <a:bodyPr/>
        <a:lstStyle/>
        <a:p>
          <a:endParaRPr lang="ru-RU"/>
        </a:p>
      </dgm:t>
    </dgm:pt>
    <dgm:pt modelId="{D1274353-F09B-4717-A758-A37DA172D7D9}" type="sibTrans" cxnId="{D7383886-D461-4348-9ADE-15D93402F100}">
      <dgm:prSet/>
      <dgm:spPr/>
      <dgm:t>
        <a:bodyPr/>
        <a:lstStyle/>
        <a:p>
          <a:endParaRPr lang="ru-RU"/>
        </a:p>
      </dgm:t>
    </dgm:pt>
    <dgm:pt modelId="{8B995E19-B140-4CFE-9306-5C440456B9D1}">
      <dgm:prSet custT="1"/>
      <dgm:spPr/>
      <dgm:t>
        <a:bodyPr/>
        <a:lstStyle/>
        <a:p>
          <a:r>
            <a:rPr lang="ru-RU" sz="2000" b="1" dirty="0" smtClean="0"/>
            <a:t>Школа и коллектив</a:t>
          </a:r>
          <a:endParaRPr lang="ru-RU" sz="2000" b="1" dirty="0"/>
        </a:p>
      </dgm:t>
    </dgm:pt>
    <dgm:pt modelId="{2205EDFC-02A2-4095-939C-1ED2FDC935CA}" type="parTrans" cxnId="{F5B73992-8009-4DE1-AD5C-296E7D934DFC}">
      <dgm:prSet/>
      <dgm:spPr/>
      <dgm:t>
        <a:bodyPr/>
        <a:lstStyle/>
        <a:p>
          <a:endParaRPr lang="ru-RU"/>
        </a:p>
      </dgm:t>
    </dgm:pt>
    <dgm:pt modelId="{2B4AA32A-5E0A-4C33-BCAB-A28677801E8C}" type="sibTrans" cxnId="{F5B73992-8009-4DE1-AD5C-296E7D934DFC}">
      <dgm:prSet/>
      <dgm:spPr/>
      <dgm:t>
        <a:bodyPr/>
        <a:lstStyle/>
        <a:p>
          <a:endParaRPr lang="ru-RU"/>
        </a:p>
      </dgm:t>
    </dgm:pt>
    <dgm:pt modelId="{3F56B6D2-A3EF-4E95-8ED5-F8CEB4BECA30}">
      <dgm:prSet phldrT="[Текст]" custT="1"/>
      <dgm:spPr/>
      <dgm:t>
        <a:bodyPr/>
        <a:lstStyle/>
        <a:p>
          <a:r>
            <a:rPr lang="ru-RU" sz="2000" b="1" dirty="0" smtClean="0"/>
            <a:t>Духовно-нравственное</a:t>
          </a:r>
          <a:endParaRPr lang="ru-RU" sz="2000" b="1" dirty="0"/>
        </a:p>
      </dgm:t>
    </dgm:pt>
    <dgm:pt modelId="{981E2126-E36B-4DE3-BC8B-B79F07DE17DC}" type="sibTrans" cxnId="{33A613AA-482A-43AC-9EF5-741B13B7F656}">
      <dgm:prSet/>
      <dgm:spPr/>
      <dgm:t>
        <a:bodyPr/>
        <a:lstStyle/>
        <a:p>
          <a:endParaRPr lang="ru-RU"/>
        </a:p>
      </dgm:t>
    </dgm:pt>
    <dgm:pt modelId="{D544F871-4B30-478F-8A95-B30E8C012FFE}" type="parTrans" cxnId="{33A613AA-482A-43AC-9EF5-741B13B7F656}">
      <dgm:prSet/>
      <dgm:spPr/>
      <dgm:t>
        <a:bodyPr/>
        <a:lstStyle/>
        <a:p>
          <a:endParaRPr lang="ru-RU"/>
        </a:p>
      </dgm:t>
    </dgm:pt>
    <dgm:pt modelId="{A5CCEBC6-74CE-4B7E-8A02-FEC3DE41A452}">
      <dgm:prSet custT="1"/>
      <dgm:spPr/>
      <dgm:t>
        <a:bodyPr/>
        <a:lstStyle/>
        <a:p>
          <a:r>
            <a:rPr lang="ru-RU" sz="1600" b="1" dirty="0" smtClean="0"/>
            <a:t>Интеллектуальный «Марафон»,  конкурс «Ученик года»</a:t>
          </a:r>
          <a:endParaRPr lang="ru-RU" sz="1700" b="1" dirty="0"/>
        </a:p>
      </dgm:t>
    </dgm:pt>
    <dgm:pt modelId="{35A66312-715D-4099-8E0B-F27CD258371D}" type="parTrans" cxnId="{12420D24-9A0C-4A51-B188-BD7D1C3AA242}">
      <dgm:prSet/>
      <dgm:spPr/>
      <dgm:t>
        <a:bodyPr/>
        <a:lstStyle/>
        <a:p>
          <a:endParaRPr lang="ru-RU"/>
        </a:p>
      </dgm:t>
    </dgm:pt>
    <dgm:pt modelId="{291DCF45-394A-4ECF-997D-57B8C15DC8D8}" type="sibTrans" cxnId="{12420D24-9A0C-4A51-B188-BD7D1C3AA242}">
      <dgm:prSet/>
      <dgm:spPr/>
      <dgm:t>
        <a:bodyPr/>
        <a:lstStyle/>
        <a:p>
          <a:endParaRPr lang="ru-RU"/>
        </a:p>
      </dgm:t>
    </dgm:pt>
    <dgm:pt modelId="{166CC48D-0A10-46DA-AF31-EC137621B02F}">
      <dgm:prSet custT="1"/>
      <dgm:spPr/>
      <dgm:t>
        <a:bodyPr/>
        <a:lstStyle/>
        <a:p>
          <a:r>
            <a:rPr lang="ru-RU" sz="1600" b="1" dirty="0" smtClean="0"/>
            <a:t>Конкурсы поделок, рисунков, участие в концертах</a:t>
          </a:r>
          <a:endParaRPr lang="ru-RU" sz="1600" b="1" dirty="0"/>
        </a:p>
      </dgm:t>
    </dgm:pt>
    <dgm:pt modelId="{93347809-7C79-43AB-A888-A7BA40F6C28A}" type="parTrans" cxnId="{99F36A71-C295-4E8F-961F-CCC29891448F}">
      <dgm:prSet/>
      <dgm:spPr/>
      <dgm:t>
        <a:bodyPr/>
        <a:lstStyle/>
        <a:p>
          <a:endParaRPr lang="ru-RU"/>
        </a:p>
      </dgm:t>
    </dgm:pt>
    <dgm:pt modelId="{9495C63E-2923-4B9C-A222-A30D83579CE0}" type="sibTrans" cxnId="{99F36A71-C295-4E8F-961F-CCC29891448F}">
      <dgm:prSet/>
      <dgm:spPr/>
      <dgm:t>
        <a:bodyPr/>
        <a:lstStyle/>
        <a:p>
          <a:endParaRPr lang="ru-RU"/>
        </a:p>
      </dgm:t>
    </dgm:pt>
    <dgm:pt modelId="{63ECDB23-CF13-4D14-BBE7-1653DD69BF7D}">
      <dgm:prSet phldrT="[Текст]" custT="1"/>
      <dgm:spPr/>
      <dgm:t>
        <a:bodyPr/>
        <a:lstStyle/>
        <a:p>
          <a:r>
            <a:rPr lang="ru-RU" sz="1600" b="1" dirty="0" err="1" smtClean="0"/>
            <a:t>турслеты</a:t>
          </a:r>
          <a:r>
            <a:rPr lang="ru-RU" sz="1600" b="1" dirty="0" smtClean="0"/>
            <a:t>,  спортивные соревнования </a:t>
          </a:r>
          <a:endParaRPr lang="ru-RU" sz="1600" b="1" dirty="0"/>
        </a:p>
      </dgm:t>
    </dgm:pt>
    <dgm:pt modelId="{17C9C938-B331-46A9-8F6F-A4F0C670A3EE}" type="parTrans" cxnId="{F284E8A4-2226-42EE-A708-6E3E97361F1D}">
      <dgm:prSet/>
      <dgm:spPr/>
    </dgm:pt>
    <dgm:pt modelId="{BC69F662-161F-4560-9749-605093D51A97}" type="sibTrans" cxnId="{F284E8A4-2226-42EE-A708-6E3E97361F1D}">
      <dgm:prSet/>
      <dgm:spPr/>
    </dgm:pt>
    <dgm:pt modelId="{780D0BE7-FC09-4574-8C63-91F619B0AFC2}" type="pres">
      <dgm:prSet presAssocID="{F2A8EB8C-720D-4199-8F5B-0E7D3C9B32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D03C3B-4FEA-422F-8587-9B275A848689}" type="pres">
      <dgm:prSet presAssocID="{3F56B6D2-A3EF-4E95-8ED5-F8CEB4BECA30}" presName="linNode" presStyleCnt="0"/>
      <dgm:spPr/>
    </dgm:pt>
    <dgm:pt modelId="{AF7391B4-C022-4A42-B861-725952F85C1D}" type="pres">
      <dgm:prSet presAssocID="{3F56B6D2-A3EF-4E95-8ED5-F8CEB4BECA30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5D628-A04F-440F-A31F-C38974B91F48}" type="pres">
      <dgm:prSet presAssocID="{3F56B6D2-A3EF-4E95-8ED5-F8CEB4BECA30}" presName="childShp" presStyleLbl="bgAccFollowNode1" presStyleIdx="0" presStyleCnt="5" custLinFactNeighborX="5469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3A295-C204-4078-A4E9-8A00F4B6A893}" type="pres">
      <dgm:prSet presAssocID="{981E2126-E36B-4DE3-BC8B-B79F07DE17DC}" presName="spacing" presStyleCnt="0"/>
      <dgm:spPr/>
    </dgm:pt>
    <dgm:pt modelId="{A1E60294-F398-4E0B-954A-2C436C42D72F}" type="pres">
      <dgm:prSet presAssocID="{8F1162E9-389B-4A27-B3BE-F19BF21A913A}" presName="linNode" presStyleCnt="0"/>
      <dgm:spPr/>
    </dgm:pt>
    <dgm:pt modelId="{5E8DA4D9-089D-4351-B534-3453158832BD}" type="pres">
      <dgm:prSet presAssocID="{8F1162E9-389B-4A27-B3BE-F19BF21A913A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24AC6-FF8C-4420-A34F-79DEA1ECEA34}" type="pres">
      <dgm:prSet presAssocID="{8F1162E9-389B-4A27-B3BE-F19BF21A913A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865F9-201A-4603-8A88-54A14148D836}" type="pres">
      <dgm:prSet presAssocID="{296DB831-F9F3-4D39-91D9-2BA1E449B06A}" presName="spacing" presStyleCnt="0"/>
      <dgm:spPr/>
    </dgm:pt>
    <dgm:pt modelId="{9D044802-4C99-4F1C-87A6-B4ECAA536B1B}" type="pres">
      <dgm:prSet presAssocID="{F5D3F7F7-3ED2-447D-A01A-E5AC113314ED}" presName="linNode" presStyleCnt="0"/>
      <dgm:spPr/>
    </dgm:pt>
    <dgm:pt modelId="{A135CF52-F9DD-4073-9C97-32448D5F2096}" type="pres">
      <dgm:prSet presAssocID="{F5D3F7F7-3ED2-447D-A01A-E5AC113314ED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E9A94-E0C8-4D52-85FC-C455B8D5D21A}" type="pres">
      <dgm:prSet presAssocID="{F5D3F7F7-3ED2-447D-A01A-E5AC113314ED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C6FB7-95BA-427F-80E3-8E348BB66856}" type="pres">
      <dgm:prSet presAssocID="{8B473803-552C-4F2E-B5A3-4B7A35B9C56A}" presName="spacing" presStyleCnt="0"/>
      <dgm:spPr/>
    </dgm:pt>
    <dgm:pt modelId="{6B99FDB8-9D83-42C2-B166-40C413B8A0BC}" type="pres">
      <dgm:prSet presAssocID="{8B995E19-B140-4CFE-9306-5C440456B9D1}" presName="linNode" presStyleCnt="0"/>
      <dgm:spPr/>
    </dgm:pt>
    <dgm:pt modelId="{000C94A8-CDC5-4F0A-AE23-E60117C3F37A}" type="pres">
      <dgm:prSet presAssocID="{8B995E19-B140-4CFE-9306-5C440456B9D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B87C-433B-4148-9345-17B7835964F9}" type="pres">
      <dgm:prSet presAssocID="{8B995E19-B140-4CFE-9306-5C440456B9D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43C96-3C50-4DC1-8A77-36E9FB0A46BD}" type="pres">
      <dgm:prSet presAssocID="{2B4AA32A-5E0A-4C33-BCAB-A28677801E8C}" presName="spacing" presStyleCnt="0"/>
      <dgm:spPr/>
    </dgm:pt>
    <dgm:pt modelId="{39CFF128-16E5-4CE3-896F-D3A20F4F3BDD}" type="pres">
      <dgm:prSet presAssocID="{5CDB699A-C2BD-44FA-A8CA-DB2B4D63EBE7}" presName="linNode" presStyleCnt="0"/>
      <dgm:spPr/>
    </dgm:pt>
    <dgm:pt modelId="{04F201FB-8263-4D22-B106-669E9FA42D39}" type="pres">
      <dgm:prSet presAssocID="{5CDB699A-C2BD-44FA-A8CA-DB2B4D63EBE7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65943-4C39-4C88-B44B-B3F9A086545C}" type="pres">
      <dgm:prSet presAssocID="{5CDB699A-C2BD-44FA-A8CA-DB2B4D63EBE7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613AA-482A-43AC-9EF5-741B13B7F656}" srcId="{F2A8EB8C-720D-4199-8F5B-0E7D3C9B321A}" destId="{3F56B6D2-A3EF-4E95-8ED5-F8CEB4BECA30}" srcOrd="0" destOrd="0" parTransId="{D544F871-4B30-478F-8A95-B30E8C012FFE}" sibTransId="{981E2126-E36B-4DE3-BC8B-B79F07DE17DC}"/>
    <dgm:cxn modelId="{AA46BA22-49C7-4BAB-95AA-CD1CE700985F}" type="presOf" srcId="{8F1162E9-389B-4A27-B3BE-F19BF21A913A}" destId="{5E8DA4D9-089D-4351-B534-3453158832BD}" srcOrd="0" destOrd="0" presId="urn:microsoft.com/office/officeart/2005/8/layout/vList6"/>
    <dgm:cxn modelId="{9C3861EA-4252-4BC4-96CC-506D4823F0C8}" type="presOf" srcId="{D190FBDB-ED4D-4606-862C-387B861CA19B}" destId="{29724AC6-FF8C-4420-A34F-79DEA1ECEA34}" srcOrd="0" destOrd="0" presId="urn:microsoft.com/office/officeart/2005/8/layout/vList6"/>
    <dgm:cxn modelId="{99F36A71-C295-4E8F-961F-CCC29891448F}" srcId="{5CDB699A-C2BD-44FA-A8CA-DB2B4D63EBE7}" destId="{166CC48D-0A10-46DA-AF31-EC137621B02F}" srcOrd="0" destOrd="0" parTransId="{93347809-7C79-43AB-A888-A7BA40F6C28A}" sibTransId="{9495C63E-2923-4B9C-A222-A30D83579CE0}"/>
    <dgm:cxn modelId="{12420D24-9A0C-4A51-B188-BD7D1C3AA242}" srcId="{8B995E19-B140-4CFE-9306-5C440456B9D1}" destId="{A5CCEBC6-74CE-4B7E-8A02-FEC3DE41A452}" srcOrd="0" destOrd="0" parTransId="{35A66312-715D-4099-8E0B-F27CD258371D}" sibTransId="{291DCF45-394A-4ECF-997D-57B8C15DC8D8}"/>
    <dgm:cxn modelId="{EEB16865-A675-4C35-A79F-6295D57EA338}" type="presOf" srcId="{63ECDB23-CF13-4D14-BBE7-1653DD69BF7D}" destId="{A52E9A94-E0C8-4D52-85FC-C455B8D5D21A}" srcOrd="0" destOrd="1" presId="urn:microsoft.com/office/officeart/2005/8/layout/vList6"/>
    <dgm:cxn modelId="{6818569B-32D2-4407-9C83-369574C9F703}" type="presOf" srcId="{F5D3F7F7-3ED2-447D-A01A-E5AC113314ED}" destId="{A135CF52-F9DD-4073-9C97-32448D5F2096}" srcOrd="0" destOrd="0" presId="urn:microsoft.com/office/officeart/2005/8/layout/vList6"/>
    <dgm:cxn modelId="{514B8A73-2B2B-4552-9254-7C17DE7C39C7}" srcId="{F2A8EB8C-720D-4199-8F5B-0E7D3C9B321A}" destId="{8F1162E9-389B-4A27-B3BE-F19BF21A913A}" srcOrd="1" destOrd="0" parTransId="{45606C3F-E860-4623-8293-2C06211FE728}" sibTransId="{296DB831-F9F3-4D39-91D9-2BA1E449B06A}"/>
    <dgm:cxn modelId="{10695753-6229-46EC-9B90-E76667243FF7}" type="presOf" srcId="{3F56B6D2-A3EF-4E95-8ED5-F8CEB4BECA30}" destId="{AF7391B4-C022-4A42-B861-725952F85C1D}" srcOrd="0" destOrd="0" presId="urn:microsoft.com/office/officeart/2005/8/layout/vList6"/>
    <dgm:cxn modelId="{33AF5704-ECA9-46F4-8B60-32CAF2653406}" srcId="{F2A8EB8C-720D-4199-8F5B-0E7D3C9B321A}" destId="{F5D3F7F7-3ED2-447D-A01A-E5AC113314ED}" srcOrd="2" destOrd="0" parTransId="{77B2559B-AD20-4029-B35C-C859DD1443DD}" sibTransId="{8B473803-552C-4F2E-B5A3-4B7A35B9C56A}"/>
    <dgm:cxn modelId="{B8BBAAE1-3EB7-45B7-996C-89FB6E85A371}" type="presOf" srcId="{5CDB699A-C2BD-44FA-A8CA-DB2B4D63EBE7}" destId="{04F201FB-8263-4D22-B106-669E9FA42D39}" srcOrd="0" destOrd="0" presId="urn:microsoft.com/office/officeart/2005/8/layout/vList6"/>
    <dgm:cxn modelId="{D7383886-D461-4348-9ADE-15D93402F100}" srcId="{F2A8EB8C-720D-4199-8F5B-0E7D3C9B321A}" destId="{5CDB699A-C2BD-44FA-A8CA-DB2B4D63EBE7}" srcOrd="4" destOrd="0" parTransId="{1BBC9DFD-5029-4432-8351-928E64E14086}" sibTransId="{D1274353-F09B-4717-A758-A37DA172D7D9}"/>
    <dgm:cxn modelId="{8B8D2ED0-4D19-4EE3-B3B2-C32A2ACC7C0A}" type="presOf" srcId="{166CC48D-0A10-46DA-AF31-EC137621B02F}" destId="{5A865943-4C39-4C88-B44B-B3F9A086545C}" srcOrd="0" destOrd="0" presId="urn:microsoft.com/office/officeart/2005/8/layout/vList6"/>
    <dgm:cxn modelId="{D8743368-AF58-47C4-AA88-71152CB18244}" type="presOf" srcId="{8B995E19-B140-4CFE-9306-5C440456B9D1}" destId="{000C94A8-CDC5-4F0A-AE23-E60117C3F37A}" srcOrd="0" destOrd="0" presId="urn:microsoft.com/office/officeart/2005/8/layout/vList6"/>
    <dgm:cxn modelId="{2CD758BE-D7C1-40BA-B7FD-F44C74447C01}" type="presOf" srcId="{A5CCEBC6-74CE-4B7E-8A02-FEC3DE41A452}" destId="{888AB87C-433B-4148-9345-17B7835964F9}" srcOrd="0" destOrd="0" presId="urn:microsoft.com/office/officeart/2005/8/layout/vList6"/>
    <dgm:cxn modelId="{F5B73992-8009-4DE1-AD5C-296E7D934DFC}" srcId="{F2A8EB8C-720D-4199-8F5B-0E7D3C9B321A}" destId="{8B995E19-B140-4CFE-9306-5C440456B9D1}" srcOrd="3" destOrd="0" parTransId="{2205EDFC-02A2-4095-939C-1ED2FDC935CA}" sibTransId="{2B4AA32A-5E0A-4C33-BCAB-A28677801E8C}"/>
    <dgm:cxn modelId="{7DA61E3F-4B60-477A-B082-0A7524025D9D}" srcId="{3F56B6D2-A3EF-4E95-8ED5-F8CEB4BECA30}" destId="{2C7D8678-F31D-4964-A10D-10C8838FB3F5}" srcOrd="0" destOrd="0" parTransId="{DC199589-DB84-490B-9BB1-3286772371D2}" sibTransId="{8C2DEDC4-ADE9-44FA-86F3-296C45953E70}"/>
    <dgm:cxn modelId="{182D63E9-CBCA-4084-B556-F8B7C656BC9C}" type="presOf" srcId="{2C7D8678-F31D-4964-A10D-10C8838FB3F5}" destId="{D585D628-A04F-440F-A31F-C38974B91F48}" srcOrd="0" destOrd="0" presId="urn:microsoft.com/office/officeart/2005/8/layout/vList6"/>
    <dgm:cxn modelId="{B50F3990-CAFD-4DAE-9909-991F83BC80DD}" type="presOf" srcId="{F2A8EB8C-720D-4199-8F5B-0E7D3C9B321A}" destId="{780D0BE7-FC09-4574-8C63-91F619B0AFC2}" srcOrd="0" destOrd="0" presId="urn:microsoft.com/office/officeart/2005/8/layout/vList6"/>
    <dgm:cxn modelId="{F284E8A4-2226-42EE-A708-6E3E97361F1D}" srcId="{F5D3F7F7-3ED2-447D-A01A-E5AC113314ED}" destId="{63ECDB23-CF13-4D14-BBE7-1653DD69BF7D}" srcOrd="1" destOrd="0" parTransId="{17C9C938-B331-46A9-8F6F-A4F0C670A3EE}" sibTransId="{BC69F662-161F-4560-9749-605093D51A97}"/>
    <dgm:cxn modelId="{62528059-BCB2-46E3-983A-DA51739B7232}" srcId="{8F1162E9-389B-4A27-B3BE-F19BF21A913A}" destId="{D190FBDB-ED4D-4606-862C-387B861CA19B}" srcOrd="0" destOrd="0" parTransId="{47DAD401-7206-4DE8-B9B0-8AD36279C284}" sibTransId="{3F7DE8C2-D00B-4E46-89AE-3184EB9A5CE0}"/>
    <dgm:cxn modelId="{D767FA17-E455-4146-BB79-08E61663358B}" type="presOf" srcId="{62C64863-7B41-4575-BCCF-4C2E01B5696B}" destId="{A52E9A94-E0C8-4D52-85FC-C455B8D5D21A}" srcOrd="0" destOrd="0" presId="urn:microsoft.com/office/officeart/2005/8/layout/vList6"/>
    <dgm:cxn modelId="{C002C1F2-92B1-4ED3-BC3A-25A0B1BEF08F}" srcId="{F5D3F7F7-3ED2-447D-A01A-E5AC113314ED}" destId="{62C64863-7B41-4575-BCCF-4C2E01B5696B}" srcOrd="0" destOrd="0" parTransId="{973D1DC5-CD1F-450E-94AA-F3F41C262965}" sibTransId="{7B0576F3-3962-43F0-A292-7C7D611FD95E}"/>
    <dgm:cxn modelId="{142D0C2B-7F5B-44C1-8520-306BBBF87F8D}" type="presParOf" srcId="{780D0BE7-FC09-4574-8C63-91F619B0AFC2}" destId="{B9D03C3B-4FEA-422F-8587-9B275A848689}" srcOrd="0" destOrd="0" presId="urn:microsoft.com/office/officeart/2005/8/layout/vList6"/>
    <dgm:cxn modelId="{F60C7362-F8C4-4A4C-A840-DC1ABE4D553A}" type="presParOf" srcId="{B9D03C3B-4FEA-422F-8587-9B275A848689}" destId="{AF7391B4-C022-4A42-B861-725952F85C1D}" srcOrd="0" destOrd="0" presId="urn:microsoft.com/office/officeart/2005/8/layout/vList6"/>
    <dgm:cxn modelId="{232A7728-9DE9-48D0-8571-06254E5EE195}" type="presParOf" srcId="{B9D03C3B-4FEA-422F-8587-9B275A848689}" destId="{D585D628-A04F-440F-A31F-C38974B91F48}" srcOrd="1" destOrd="0" presId="urn:microsoft.com/office/officeart/2005/8/layout/vList6"/>
    <dgm:cxn modelId="{2032CD2E-3AF4-4397-AD13-B1130B2CB276}" type="presParOf" srcId="{780D0BE7-FC09-4574-8C63-91F619B0AFC2}" destId="{03E3A295-C204-4078-A4E9-8A00F4B6A893}" srcOrd="1" destOrd="0" presId="urn:microsoft.com/office/officeart/2005/8/layout/vList6"/>
    <dgm:cxn modelId="{C09A8594-0B76-4189-967A-009162583A27}" type="presParOf" srcId="{780D0BE7-FC09-4574-8C63-91F619B0AFC2}" destId="{A1E60294-F398-4E0B-954A-2C436C42D72F}" srcOrd="2" destOrd="0" presId="urn:microsoft.com/office/officeart/2005/8/layout/vList6"/>
    <dgm:cxn modelId="{72CB4BE7-B696-4059-A73E-118E14C50F9F}" type="presParOf" srcId="{A1E60294-F398-4E0B-954A-2C436C42D72F}" destId="{5E8DA4D9-089D-4351-B534-3453158832BD}" srcOrd="0" destOrd="0" presId="urn:microsoft.com/office/officeart/2005/8/layout/vList6"/>
    <dgm:cxn modelId="{E243C5ED-A99A-4268-9120-658B1A07883F}" type="presParOf" srcId="{A1E60294-F398-4E0B-954A-2C436C42D72F}" destId="{29724AC6-FF8C-4420-A34F-79DEA1ECEA34}" srcOrd="1" destOrd="0" presId="urn:microsoft.com/office/officeart/2005/8/layout/vList6"/>
    <dgm:cxn modelId="{12FCE2CB-980C-4156-95E9-3CCB7F362B6E}" type="presParOf" srcId="{780D0BE7-FC09-4574-8C63-91F619B0AFC2}" destId="{BEF865F9-201A-4603-8A88-54A14148D836}" srcOrd="3" destOrd="0" presId="urn:microsoft.com/office/officeart/2005/8/layout/vList6"/>
    <dgm:cxn modelId="{26A3FAB2-4ACF-40A5-9250-DB1AC9B0E92F}" type="presParOf" srcId="{780D0BE7-FC09-4574-8C63-91F619B0AFC2}" destId="{9D044802-4C99-4F1C-87A6-B4ECAA536B1B}" srcOrd="4" destOrd="0" presId="urn:microsoft.com/office/officeart/2005/8/layout/vList6"/>
    <dgm:cxn modelId="{17CAEC88-8FD3-4752-B8A2-9F25A42AAC1D}" type="presParOf" srcId="{9D044802-4C99-4F1C-87A6-B4ECAA536B1B}" destId="{A135CF52-F9DD-4073-9C97-32448D5F2096}" srcOrd="0" destOrd="0" presId="urn:microsoft.com/office/officeart/2005/8/layout/vList6"/>
    <dgm:cxn modelId="{7717CC28-9D2B-474B-883E-A7000DCDC2DD}" type="presParOf" srcId="{9D044802-4C99-4F1C-87A6-B4ECAA536B1B}" destId="{A52E9A94-E0C8-4D52-85FC-C455B8D5D21A}" srcOrd="1" destOrd="0" presId="urn:microsoft.com/office/officeart/2005/8/layout/vList6"/>
    <dgm:cxn modelId="{7C3E897B-5036-4DD8-A5D8-E4CBD9DBCB99}" type="presParOf" srcId="{780D0BE7-FC09-4574-8C63-91F619B0AFC2}" destId="{217C6FB7-95BA-427F-80E3-8E348BB66856}" srcOrd="5" destOrd="0" presId="urn:microsoft.com/office/officeart/2005/8/layout/vList6"/>
    <dgm:cxn modelId="{52704C09-4CF0-4972-90B2-1235F963D536}" type="presParOf" srcId="{780D0BE7-FC09-4574-8C63-91F619B0AFC2}" destId="{6B99FDB8-9D83-42C2-B166-40C413B8A0BC}" srcOrd="6" destOrd="0" presId="urn:microsoft.com/office/officeart/2005/8/layout/vList6"/>
    <dgm:cxn modelId="{E0174704-2C19-415E-BC58-42DCE56C84FF}" type="presParOf" srcId="{6B99FDB8-9D83-42C2-B166-40C413B8A0BC}" destId="{000C94A8-CDC5-4F0A-AE23-E60117C3F37A}" srcOrd="0" destOrd="0" presId="urn:microsoft.com/office/officeart/2005/8/layout/vList6"/>
    <dgm:cxn modelId="{DBCE5EEB-28F3-419B-B295-454D0858BF62}" type="presParOf" srcId="{6B99FDB8-9D83-42C2-B166-40C413B8A0BC}" destId="{888AB87C-433B-4148-9345-17B7835964F9}" srcOrd="1" destOrd="0" presId="urn:microsoft.com/office/officeart/2005/8/layout/vList6"/>
    <dgm:cxn modelId="{ED20D6EC-958C-4976-9A7B-64C75F8D9D10}" type="presParOf" srcId="{780D0BE7-FC09-4574-8C63-91F619B0AFC2}" destId="{B1E43C96-3C50-4DC1-8A77-36E9FB0A46BD}" srcOrd="7" destOrd="0" presId="urn:microsoft.com/office/officeart/2005/8/layout/vList6"/>
    <dgm:cxn modelId="{5330DDFB-FAF2-48C2-A2F0-FFC06F004916}" type="presParOf" srcId="{780D0BE7-FC09-4574-8C63-91F619B0AFC2}" destId="{39CFF128-16E5-4CE3-896F-D3A20F4F3BDD}" srcOrd="8" destOrd="0" presId="urn:microsoft.com/office/officeart/2005/8/layout/vList6"/>
    <dgm:cxn modelId="{4A634B5F-8655-4219-863F-8922AF855291}" type="presParOf" srcId="{39CFF128-16E5-4CE3-896F-D3A20F4F3BDD}" destId="{04F201FB-8263-4D22-B106-669E9FA42D39}" srcOrd="0" destOrd="0" presId="urn:microsoft.com/office/officeart/2005/8/layout/vList6"/>
    <dgm:cxn modelId="{CBC5411D-BC5E-4338-B776-5141F78F034E}" type="presParOf" srcId="{39CFF128-16E5-4CE3-896F-D3A20F4F3BDD}" destId="{5A865943-4C39-4C88-B44B-B3F9A086545C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90460-7926-478D-BE41-3BD3C674648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02A2D3-011C-4625-8C95-B3E02E4DD537}">
      <dgm:prSet phldrT="[Текст]" custT="1"/>
      <dgm:spPr/>
      <dgm:t>
        <a:bodyPr/>
        <a:lstStyle/>
        <a:p>
          <a:r>
            <a:rPr lang="ru-RU" sz="1600" b="1" dirty="0" smtClean="0"/>
            <a:t>Изучение семей и условий семейного воспитания</a:t>
          </a:r>
          <a:endParaRPr lang="ru-RU" sz="1600" b="1" dirty="0"/>
        </a:p>
      </dgm:t>
    </dgm:pt>
    <dgm:pt modelId="{42A4D66B-2C7C-4E38-9AB4-8906E2ACF9C2}" type="parTrans" cxnId="{1BADA9B4-22D6-4418-9F1A-AB7376A1964C}">
      <dgm:prSet/>
      <dgm:spPr/>
      <dgm:t>
        <a:bodyPr/>
        <a:lstStyle/>
        <a:p>
          <a:endParaRPr lang="ru-RU"/>
        </a:p>
      </dgm:t>
    </dgm:pt>
    <dgm:pt modelId="{B67C1E28-3CA4-481F-A628-061BD965F004}" type="sibTrans" cxnId="{1BADA9B4-22D6-4418-9F1A-AB7376A1964C}">
      <dgm:prSet/>
      <dgm:spPr/>
      <dgm:t>
        <a:bodyPr/>
        <a:lstStyle/>
        <a:p>
          <a:endParaRPr lang="ru-RU"/>
        </a:p>
      </dgm:t>
    </dgm:pt>
    <dgm:pt modelId="{AF767E58-7DD2-47BC-A8D6-0BB91A57DE9A}">
      <dgm:prSet phldrT="[Текст]" custT="1"/>
      <dgm:spPr/>
      <dgm:t>
        <a:bodyPr/>
        <a:lstStyle/>
        <a:p>
          <a:r>
            <a:rPr lang="ru-RU" sz="1600" b="1" dirty="0" smtClean="0"/>
            <a:t>Информирование родителей о содержании   учебно-воспитательного процесса в классе</a:t>
          </a:r>
          <a:endParaRPr lang="ru-RU" sz="1600" b="1" dirty="0"/>
        </a:p>
      </dgm:t>
    </dgm:pt>
    <dgm:pt modelId="{3124ECEE-0447-410F-BDAA-09CF305AA48D}" type="parTrans" cxnId="{0FE983F0-3F16-466D-82F0-14EDF21D1B4D}">
      <dgm:prSet/>
      <dgm:spPr/>
      <dgm:t>
        <a:bodyPr/>
        <a:lstStyle/>
        <a:p>
          <a:endParaRPr lang="ru-RU"/>
        </a:p>
      </dgm:t>
    </dgm:pt>
    <dgm:pt modelId="{82F3EE97-8224-4578-B976-102E73AC82CF}" type="sibTrans" cxnId="{0FE983F0-3F16-466D-82F0-14EDF21D1B4D}">
      <dgm:prSet/>
      <dgm:spPr/>
      <dgm:t>
        <a:bodyPr/>
        <a:lstStyle/>
        <a:p>
          <a:endParaRPr lang="ru-RU"/>
        </a:p>
      </dgm:t>
    </dgm:pt>
    <dgm:pt modelId="{71DB0428-86DA-45D9-8301-22CD53334899}">
      <dgm:prSet phldrT="[Текст]" custT="1"/>
      <dgm:spPr/>
      <dgm:t>
        <a:bodyPr/>
        <a:lstStyle/>
        <a:p>
          <a:r>
            <a:rPr lang="ru-RU" sz="1600" b="1" dirty="0" smtClean="0"/>
            <a:t>Взаимодействие с родительским комитетом</a:t>
          </a:r>
          <a:endParaRPr lang="ru-RU" sz="1600" b="1" dirty="0"/>
        </a:p>
      </dgm:t>
    </dgm:pt>
    <dgm:pt modelId="{035A70E9-65E6-4B57-A065-A7D12D22B8C2}" type="parTrans" cxnId="{C9A1F9DC-799C-47AB-BAE3-499F454708AB}">
      <dgm:prSet/>
      <dgm:spPr/>
      <dgm:t>
        <a:bodyPr/>
        <a:lstStyle/>
        <a:p>
          <a:endParaRPr lang="ru-RU"/>
        </a:p>
      </dgm:t>
    </dgm:pt>
    <dgm:pt modelId="{CF508BFD-49CE-467B-9929-E7ACB8942754}" type="sibTrans" cxnId="{C9A1F9DC-799C-47AB-BAE3-499F454708AB}">
      <dgm:prSet/>
      <dgm:spPr/>
      <dgm:t>
        <a:bodyPr/>
        <a:lstStyle/>
        <a:p>
          <a:endParaRPr lang="ru-RU"/>
        </a:p>
      </dgm:t>
    </dgm:pt>
    <dgm:pt modelId="{912D3180-1C3B-4BE9-82CF-B693FB350559}">
      <dgm:prSet phldrT="[Текст]" custT="1"/>
      <dgm:spPr/>
      <dgm:t>
        <a:bodyPr/>
        <a:lstStyle/>
        <a:p>
          <a:r>
            <a:rPr lang="ru-RU" sz="1600" b="1" dirty="0" smtClean="0"/>
            <a:t>Совместная деятельность родителей, учеников и учителя.</a:t>
          </a:r>
          <a:endParaRPr lang="ru-RU" sz="1600" b="1" dirty="0"/>
        </a:p>
      </dgm:t>
    </dgm:pt>
    <dgm:pt modelId="{E668E995-3FA0-4F39-84B9-277D2ACDD493}" type="parTrans" cxnId="{31F88714-94EA-4FC2-B02E-83F91FF1FF07}">
      <dgm:prSet/>
      <dgm:spPr/>
      <dgm:t>
        <a:bodyPr/>
        <a:lstStyle/>
        <a:p>
          <a:endParaRPr lang="ru-RU"/>
        </a:p>
      </dgm:t>
    </dgm:pt>
    <dgm:pt modelId="{3F41F39B-6A88-4D80-BC5E-4EE2A6AAE5A4}" type="sibTrans" cxnId="{31F88714-94EA-4FC2-B02E-83F91FF1FF07}">
      <dgm:prSet/>
      <dgm:spPr/>
      <dgm:t>
        <a:bodyPr/>
        <a:lstStyle/>
        <a:p>
          <a:endParaRPr lang="ru-RU"/>
        </a:p>
      </dgm:t>
    </dgm:pt>
    <dgm:pt modelId="{88022EF6-0FFF-42EE-BF18-0A827373C485}">
      <dgm:prSet phldrT="[Текст]" custT="1"/>
      <dgm:spPr/>
      <dgm:t>
        <a:bodyPr/>
        <a:lstStyle/>
        <a:p>
          <a:r>
            <a:rPr lang="ru-RU" sz="1600" b="1" dirty="0" smtClean="0"/>
            <a:t>Психолого-педагогическое просвещение родителей</a:t>
          </a:r>
          <a:endParaRPr lang="ru-RU" sz="1600" b="1" dirty="0"/>
        </a:p>
      </dgm:t>
    </dgm:pt>
    <dgm:pt modelId="{368184E7-57EC-4C81-9888-932A7588CAAD}" type="parTrans" cxnId="{C21DD679-6644-4E03-B474-4EABD9CC0BE8}">
      <dgm:prSet/>
      <dgm:spPr/>
      <dgm:t>
        <a:bodyPr/>
        <a:lstStyle/>
        <a:p>
          <a:endParaRPr lang="ru-RU"/>
        </a:p>
      </dgm:t>
    </dgm:pt>
    <dgm:pt modelId="{45353649-1206-4950-8A8E-DD00E9E7702F}" type="sibTrans" cxnId="{C21DD679-6644-4E03-B474-4EABD9CC0BE8}">
      <dgm:prSet/>
      <dgm:spPr/>
      <dgm:t>
        <a:bodyPr/>
        <a:lstStyle/>
        <a:p>
          <a:endParaRPr lang="ru-RU"/>
        </a:p>
      </dgm:t>
    </dgm:pt>
    <dgm:pt modelId="{AAC45AA1-6291-4401-9254-4936AD5A40E3}" type="pres">
      <dgm:prSet presAssocID="{7F590460-7926-478D-BE41-3BD3C67464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079CB-9BCA-4D98-A5D9-33613DD446D8}" type="pres">
      <dgm:prSet presAssocID="{8402A2D3-011C-4625-8C95-B3E02E4DD537}" presName="node" presStyleLbl="node1" presStyleIdx="0" presStyleCnt="5" custScaleX="2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CCDBD-9077-4059-93A4-41A812A44FCF}" type="pres">
      <dgm:prSet presAssocID="{8402A2D3-011C-4625-8C95-B3E02E4DD537}" presName="spNode" presStyleCnt="0"/>
      <dgm:spPr/>
    </dgm:pt>
    <dgm:pt modelId="{1BF6E8D0-9BA7-4632-B0DE-6C861A096E10}" type="pres">
      <dgm:prSet presAssocID="{B67C1E28-3CA4-481F-A628-061BD965F00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AD47028-5DED-4B72-97F4-DBB112F906DF}" type="pres">
      <dgm:prSet presAssocID="{AF767E58-7DD2-47BC-A8D6-0BB91A57DE9A}" presName="node" presStyleLbl="node1" presStyleIdx="1" presStyleCnt="5" custScaleX="237519" custRadScaleRad="135629" custRadScaleInc="1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7B093-2C93-4A90-8DA0-B50ED319D9C7}" type="pres">
      <dgm:prSet presAssocID="{AF767E58-7DD2-47BC-A8D6-0BB91A57DE9A}" presName="spNode" presStyleCnt="0"/>
      <dgm:spPr/>
    </dgm:pt>
    <dgm:pt modelId="{0B615FB2-587C-426D-902C-46428BE9D9F3}" type="pres">
      <dgm:prSet presAssocID="{82F3EE97-8224-4578-B976-102E73AC82C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2B66D45-1788-4754-9BEC-541E0B97CCCD}" type="pres">
      <dgm:prSet presAssocID="{71DB0428-86DA-45D9-8301-22CD53334899}" presName="node" presStyleLbl="node1" presStyleIdx="2" presStyleCnt="5" custScaleX="229653" custRadScaleRad="136981" custRadScaleInc="-76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83426-18CE-41E3-AAC9-15DD819116E0}" type="pres">
      <dgm:prSet presAssocID="{71DB0428-86DA-45D9-8301-22CD53334899}" presName="spNode" presStyleCnt="0"/>
      <dgm:spPr/>
    </dgm:pt>
    <dgm:pt modelId="{0238561D-EF85-4438-A299-905DA6D05591}" type="pres">
      <dgm:prSet presAssocID="{CF508BFD-49CE-467B-9929-E7ACB894275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FE4652D-96AB-4D79-8A8A-FB29DC1ACD99}" type="pres">
      <dgm:prSet presAssocID="{912D3180-1C3B-4BE9-82CF-B693FB350559}" presName="node" presStyleLbl="node1" presStyleIdx="3" presStyleCnt="5" custScaleX="241535" custRadScaleRad="131030" custRadScaleInc="73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CBA51-41E8-4CA4-AABD-36A2DCBC2FF0}" type="pres">
      <dgm:prSet presAssocID="{912D3180-1C3B-4BE9-82CF-B693FB350559}" presName="spNode" presStyleCnt="0"/>
      <dgm:spPr/>
    </dgm:pt>
    <dgm:pt modelId="{560915F2-A00A-40ED-B190-42E8FECECB03}" type="pres">
      <dgm:prSet presAssocID="{3F41F39B-6A88-4D80-BC5E-4EE2A6AAE5A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C813B2A-729A-4379-A003-C434645DF64A}" type="pres">
      <dgm:prSet presAssocID="{88022EF6-0FFF-42EE-BF18-0A827373C485}" presName="node" presStyleLbl="node1" presStyleIdx="4" presStyleCnt="5" custScaleX="246566" custRadScaleRad="114175" custRadScaleInc="-8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645A0-1ABF-45B8-B09B-1FEA6C540CED}" type="pres">
      <dgm:prSet presAssocID="{88022EF6-0FFF-42EE-BF18-0A827373C485}" presName="spNode" presStyleCnt="0"/>
      <dgm:spPr/>
    </dgm:pt>
    <dgm:pt modelId="{140517FC-9E81-49CC-B21F-6D5C91AF0D80}" type="pres">
      <dgm:prSet presAssocID="{45353649-1206-4950-8A8E-DD00E9E7702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B4B97CD-77B2-4AA0-925D-AC5BA6F63499}" type="presOf" srcId="{71DB0428-86DA-45D9-8301-22CD53334899}" destId="{12B66D45-1788-4754-9BEC-541E0B97CCCD}" srcOrd="0" destOrd="0" presId="urn:microsoft.com/office/officeart/2005/8/layout/cycle6"/>
    <dgm:cxn modelId="{1BADA9B4-22D6-4418-9F1A-AB7376A1964C}" srcId="{7F590460-7926-478D-BE41-3BD3C6746484}" destId="{8402A2D3-011C-4625-8C95-B3E02E4DD537}" srcOrd="0" destOrd="0" parTransId="{42A4D66B-2C7C-4E38-9AB4-8906E2ACF9C2}" sibTransId="{B67C1E28-3CA4-481F-A628-061BD965F004}"/>
    <dgm:cxn modelId="{31FEC112-89DD-4839-9ED4-4C210B45F4DB}" type="presOf" srcId="{82F3EE97-8224-4578-B976-102E73AC82CF}" destId="{0B615FB2-587C-426D-902C-46428BE9D9F3}" srcOrd="0" destOrd="0" presId="urn:microsoft.com/office/officeart/2005/8/layout/cycle6"/>
    <dgm:cxn modelId="{56A22514-F91B-43B7-9CBC-F46450E0F5C3}" type="presOf" srcId="{7F590460-7926-478D-BE41-3BD3C6746484}" destId="{AAC45AA1-6291-4401-9254-4936AD5A40E3}" srcOrd="0" destOrd="0" presId="urn:microsoft.com/office/officeart/2005/8/layout/cycle6"/>
    <dgm:cxn modelId="{C9A1F9DC-799C-47AB-BAE3-499F454708AB}" srcId="{7F590460-7926-478D-BE41-3BD3C6746484}" destId="{71DB0428-86DA-45D9-8301-22CD53334899}" srcOrd="2" destOrd="0" parTransId="{035A70E9-65E6-4B57-A065-A7D12D22B8C2}" sibTransId="{CF508BFD-49CE-467B-9929-E7ACB8942754}"/>
    <dgm:cxn modelId="{DF869DD3-0726-4EEA-BD0E-B836ACDBE1F9}" type="presOf" srcId="{8402A2D3-011C-4625-8C95-B3E02E4DD537}" destId="{CD7079CB-9BCA-4D98-A5D9-33613DD446D8}" srcOrd="0" destOrd="0" presId="urn:microsoft.com/office/officeart/2005/8/layout/cycle6"/>
    <dgm:cxn modelId="{BB5C8DE6-03DC-4787-9480-90FA78D00A6A}" type="presOf" srcId="{CF508BFD-49CE-467B-9929-E7ACB8942754}" destId="{0238561D-EF85-4438-A299-905DA6D05591}" srcOrd="0" destOrd="0" presId="urn:microsoft.com/office/officeart/2005/8/layout/cycle6"/>
    <dgm:cxn modelId="{31F88714-94EA-4FC2-B02E-83F91FF1FF07}" srcId="{7F590460-7926-478D-BE41-3BD3C6746484}" destId="{912D3180-1C3B-4BE9-82CF-B693FB350559}" srcOrd="3" destOrd="0" parTransId="{E668E995-3FA0-4F39-84B9-277D2ACDD493}" sibTransId="{3F41F39B-6A88-4D80-BC5E-4EE2A6AAE5A4}"/>
    <dgm:cxn modelId="{C21DD679-6644-4E03-B474-4EABD9CC0BE8}" srcId="{7F590460-7926-478D-BE41-3BD3C6746484}" destId="{88022EF6-0FFF-42EE-BF18-0A827373C485}" srcOrd="4" destOrd="0" parTransId="{368184E7-57EC-4C81-9888-932A7588CAAD}" sibTransId="{45353649-1206-4950-8A8E-DD00E9E7702F}"/>
    <dgm:cxn modelId="{C07A71BB-1642-4B0E-BE32-C935F7475C73}" type="presOf" srcId="{912D3180-1C3B-4BE9-82CF-B693FB350559}" destId="{BFE4652D-96AB-4D79-8A8A-FB29DC1ACD99}" srcOrd="0" destOrd="0" presId="urn:microsoft.com/office/officeart/2005/8/layout/cycle6"/>
    <dgm:cxn modelId="{C53519B7-F930-4353-9B56-0AEC91F18292}" type="presOf" srcId="{B67C1E28-3CA4-481F-A628-061BD965F004}" destId="{1BF6E8D0-9BA7-4632-B0DE-6C861A096E10}" srcOrd="0" destOrd="0" presId="urn:microsoft.com/office/officeart/2005/8/layout/cycle6"/>
    <dgm:cxn modelId="{22957285-592D-42CD-AEA8-AA6745A1FC2E}" type="presOf" srcId="{AF767E58-7DD2-47BC-A8D6-0BB91A57DE9A}" destId="{0AD47028-5DED-4B72-97F4-DBB112F906DF}" srcOrd="0" destOrd="0" presId="urn:microsoft.com/office/officeart/2005/8/layout/cycle6"/>
    <dgm:cxn modelId="{41F93DFD-D399-4B7B-9517-E0A36451AAC4}" type="presOf" srcId="{45353649-1206-4950-8A8E-DD00E9E7702F}" destId="{140517FC-9E81-49CC-B21F-6D5C91AF0D80}" srcOrd="0" destOrd="0" presId="urn:microsoft.com/office/officeart/2005/8/layout/cycle6"/>
    <dgm:cxn modelId="{1DC8AB02-D159-445B-942F-8522E1CE441D}" type="presOf" srcId="{3F41F39B-6A88-4D80-BC5E-4EE2A6AAE5A4}" destId="{560915F2-A00A-40ED-B190-42E8FECECB03}" srcOrd="0" destOrd="0" presId="urn:microsoft.com/office/officeart/2005/8/layout/cycle6"/>
    <dgm:cxn modelId="{AB140B6F-7886-4965-AF9C-1021876AE437}" type="presOf" srcId="{88022EF6-0FFF-42EE-BF18-0A827373C485}" destId="{8C813B2A-729A-4379-A003-C434645DF64A}" srcOrd="0" destOrd="0" presId="urn:microsoft.com/office/officeart/2005/8/layout/cycle6"/>
    <dgm:cxn modelId="{0FE983F0-3F16-466D-82F0-14EDF21D1B4D}" srcId="{7F590460-7926-478D-BE41-3BD3C6746484}" destId="{AF767E58-7DD2-47BC-A8D6-0BB91A57DE9A}" srcOrd="1" destOrd="0" parTransId="{3124ECEE-0447-410F-BDAA-09CF305AA48D}" sibTransId="{82F3EE97-8224-4578-B976-102E73AC82CF}"/>
    <dgm:cxn modelId="{C9B93AA3-15AF-4259-B87E-EB8E5480C808}" type="presParOf" srcId="{AAC45AA1-6291-4401-9254-4936AD5A40E3}" destId="{CD7079CB-9BCA-4D98-A5D9-33613DD446D8}" srcOrd="0" destOrd="0" presId="urn:microsoft.com/office/officeart/2005/8/layout/cycle6"/>
    <dgm:cxn modelId="{911196C9-8DA1-4C90-902C-F29E143531DC}" type="presParOf" srcId="{AAC45AA1-6291-4401-9254-4936AD5A40E3}" destId="{744CCDBD-9077-4059-93A4-41A812A44FCF}" srcOrd="1" destOrd="0" presId="urn:microsoft.com/office/officeart/2005/8/layout/cycle6"/>
    <dgm:cxn modelId="{779545CF-3F04-43B9-8205-1502763F0E2E}" type="presParOf" srcId="{AAC45AA1-6291-4401-9254-4936AD5A40E3}" destId="{1BF6E8D0-9BA7-4632-B0DE-6C861A096E10}" srcOrd="2" destOrd="0" presId="urn:microsoft.com/office/officeart/2005/8/layout/cycle6"/>
    <dgm:cxn modelId="{21104747-FCD9-4D4B-A2AF-768D49EEC67D}" type="presParOf" srcId="{AAC45AA1-6291-4401-9254-4936AD5A40E3}" destId="{0AD47028-5DED-4B72-97F4-DBB112F906DF}" srcOrd="3" destOrd="0" presId="urn:microsoft.com/office/officeart/2005/8/layout/cycle6"/>
    <dgm:cxn modelId="{6531EBB1-81B0-4AA5-BCC1-34DECDC1A5D4}" type="presParOf" srcId="{AAC45AA1-6291-4401-9254-4936AD5A40E3}" destId="{4047B093-2C93-4A90-8DA0-B50ED319D9C7}" srcOrd="4" destOrd="0" presId="urn:microsoft.com/office/officeart/2005/8/layout/cycle6"/>
    <dgm:cxn modelId="{46A4C5EA-7395-43BE-AE67-68395BD52041}" type="presParOf" srcId="{AAC45AA1-6291-4401-9254-4936AD5A40E3}" destId="{0B615FB2-587C-426D-902C-46428BE9D9F3}" srcOrd="5" destOrd="0" presId="urn:microsoft.com/office/officeart/2005/8/layout/cycle6"/>
    <dgm:cxn modelId="{78EE08E3-1002-4F2C-B89F-F6ECC8C7264B}" type="presParOf" srcId="{AAC45AA1-6291-4401-9254-4936AD5A40E3}" destId="{12B66D45-1788-4754-9BEC-541E0B97CCCD}" srcOrd="6" destOrd="0" presId="urn:microsoft.com/office/officeart/2005/8/layout/cycle6"/>
    <dgm:cxn modelId="{0ED57231-8962-4F76-9ECF-C857D015FA79}" type="presParOf" srcId="{AAC45AA1-6291-4401-9254-4936AD5A40E3}" destId="{47383426-18CE-41E3-AAC9-15DD819116E0}" srcOrd="7" destOrd="0" presId="urn:microsoft.com/office/officeart/2005/8/layout/cycle6"/>
    <dgm:cxn modelId="{260FA121-D0B9-410D-8614-93BD2A98EBBB}" type="presParOf" srcId="{AAC45AA1-6291-4401-9254-4936AD5A40E3}" destId="{0238561D-EF85-4438-A299-905DA6D05591}" srcOrd="8" destOrd="0" presId="urn:microsoft.com/office/officeart/2005/8/layout/cycle6"/>
    <dgm:cxn modelId="{F3947A87-6A8C-48E4-8C8A-AEA313158CA0}" type="presParOf" srcId="{AAC45AA1-6291-4401-9254-4936AD5A40E3}" destId="{BFE4652D-96AB-4D79-8A8A-FB29DC1ACD99}" srcOrd="9" destOrd="0" presId="urn:microsoft.com/office/officeart/2005/8/layout/cycle6"/>
    <dgm:cxn modelId="{7DDC77D8-4EDA-4BB8-BFC2-3A0400553254}" type="presParOf" srcId="{AAC45AA1-6291-4401-9254-4936AD5A40E3}" destId="{653CBA51-41E8-4CA4-AABD-36A2DCBC2FF0}" srcOrd="10" destOrd="0" presId="urn:microsoft.com/office/officeart/2005/8/layout/cycle6"/>
    <dgm:cxn modelId="{385AA7A6-1847-46CD-BCE8-16CEC029DB0F}" type="presParOf" srcId="{AAC45AA1-6291-4401-9254-4936AD5A40E3}" destId="{560915F2-A00A-40ED-B190-42E8FECECB03}" srcOrd="11" destOrd="0" presId="urn:microsoft.com/office/officeart/2005/8/layout/cycle6"/>
    <dgm:cxn modelId="{8A7A62A7-FCD9-47FD-99C5-FF70BE5BE137}" type="presParOf" srcId="{AAC45AA1-6291-4401-9254-4936AD5A40E3}" destId="{8C813B2A-729A-4379-A003-C434645DF64A}" srcOrd="12" destOrd="0" presId="urn:microsoft.com/office/officeart/2005/8/layout/cycle6"/>
    <dgm:cxn modelId="{AEF06289-07B6-42A5-AFA6-AC9935474AD5}" type="presParOf" srcId="{AAC45AA1-6291-4401-9254-4936AD5A40E3}" destId="{189645A0-1ABF-45B8-B09B-1FEA6C540CED}" srcOrd="13" destOrd="0" presId="urn:microsoft.com/office/officeart/2005/8/layout/cycle6"/>
    <dgm:cxn modelId="{A4ED9422-2415-4E3B-923B-3E13736611A9}" type="presParOf" srcId="{AAC45AA1-6291-4401-9254-4936AD5A40E3}" destId="{140517FC-9E81-49CC-B21F-6D5C91AF0D80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4D5B6-D10F-4D5D-99CF-62C6500F540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E55EC-DC90-474A-9C59-38B3F847D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1A7EE-E993-493B-BF4D-F8BAA07F86F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497E5-998D-4E24-B387-3735CAC8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97E5-998D-4E24-B387-3735CAC802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97E5-998D-4E24-B387-3735CAC802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97E5-998D-4E24-B387-3735CAC802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97E5-998D-4E24-B387-3735CAC802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FA14F8-9926-47D7-8728-21423D14AB00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A91C1B-9D34-43C4-B67C-4BB4D9B88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F9F53-31EF-4161-8F26-984677A4C16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50488-4406-44C3-920C-226371188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" Target="slide11.xml"/><Relationship Id="rId7" Type="http://schemas.openxmlformats.org/officeDocument/2006/relationships/hyperlink" Target="&#1053;&#1086;&#1074;&#1072;&#1103;%20&#1087;&#1072;&#1087;&#1082;&#1072;/&#1055;&#1077;&#1088;&#1077;&#1095;&#1077;&#1085;&#1100;%20&#1086;&#1073;&#1088;&#1072;&#1079;&#1086;&#1074;&#1072;&#1090;&#1077;&#1083;&#1100;&#1085;&#1099;&#1093;%20&#1088;&#1077;&#1089;&#1091;&#1088;&#1089;&#1086;&#1074;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3;&#1086;&#1074;&#1072;&#1103;%20&#1087;&#1072;&#1087;&#1082;&#1072;/&#1055;&#1051;&#1040;&#1053;%20&#1088;&#1072;&#1073;&#1086;&#1090;&#1099;%20&#1089;%20&#1084;&#1086;&#1083;&#1086;&#1076;&#1099;&#1084;%20&#1089;&#1087;&#1077;&#1094;&#1080;&#1072;&#1083;&#1080;&#1089;&#1090;&#1086;&#1084;.docx" TargetMode="Externa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&#1053;&#1086;&#1074;&#1072;&#1103;%20&#1087;&#1072;&#1087;&#1082;&#1072;/&#1059;&#1052;&#1050;.docx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72;&#1103;%20&#1087;&#1072;&#1087;&#1082;&#1072;/&#1086;&#1073;&#1088;&#1072;&#1079;&#1086;&#1074;&#1072;&#1090;&#1077;&#1083;&#1100;&#1085;&#1072;&#1103;%20&#1074;&#1099;&#1089;&#1090;&#1072;&#1074;&#1082;&#1072;/&#1054;&#1073;&#1088;&#1072;&#1079;.%20&#1074;&#1099;&#1089;&#1090;&#1072;&#1074;&#1082;&#1072;..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1053;&#1086;&#1074;&#1072;&#1103;%20&#1087;&#1072;&#1087;&#1082;&#1072;/&#1047;&#1072;&#1085;&#1103;&#1090;&#1080;&#1103;%20&#1087;&#1086;%20&#1074;&#1085;&#1077;&#1091;&#1088;&#1086;&#1095;&#1085;&#1086;&#1081;%20&#1076;&#1077;&#1103;&#1090;&#1077;&#1083;&#1100;&#1085;&#1086;&#1089;&#1090;&#1080;/&#1041;&#1086;&#1081;&#1082;&#1086;%20&#1051;.&#1048;.%20&#1063;&#1090;&#1086;%20&#1090;&#1072;&#1082;&#1086;&#1077;%20&#1093;&#1086;&#1088;&#1086;&#1096;&#1086;/&#1063;&#1090;&#1086;%20&#1090;&#1072;&#1082;&#1086;&#1077;%20&#1093;&#1086;&#1088;&#1086;&#1096;&#1086;.docx" TargetMode="External"/><Relationship Id="rId13" Type="http://schemas.openxmlformats.org/officeDocument/2006/relationships/hyperlink" Target="&#1053;&#1086;&#1074;&#1072;&#1103;%20&#1087;&#1072;&#1087;&#1082;&#1072;/&#1048;&#1089;&#1089;&#1083;&#1077;&#1076;.%20&#1088;&#1072;&#1073;&#1086;&#1090;&#1072;%20&#1055;&#1086;&#1087;&#1086;&#1074;&#1086;&#1081;%20&#1044;/&#1055;&#1086;&#1087;&#1086;&#1074;&#1072;%20%20&#1044;.%20%20%20%20&#1042;&#1077;&#1088;&#1093;-&#1050;&#1072;&#1090;&#1091;&#1085;&#1089;&#1082;&#1072;&#1103;%20&#1057;&#1054;&#1064;.ppt" TargetMode="External"/><Relationship Id="rId3" Type="http://schemas.openxmlformats.org/officeDocument/2006/relationships/hyperlink" Target="&#1053;&#1086;&#1074;&#1072;&#1103;%20&#1087;&#1072;&#1087;&#1082;&#1072;/&#1042;&#1085;&#1077;&#1091;&#1088;&#1086;&#1095;&#1085;&#1072;&#1103;%20&#1076;&#1077;&#1103;&#1090;&#1077;&#1083;&#1100;&#1085;&#1086;&#1089;&#1090;&#1100;%20&#1042;.-%20&#1050;.%20&#1057;&#1054;&#1064;/&#1042;&#1077;&#1088;&#1093;-&#1050;&#1072;&#1090;&#1091;&#1085;&#1089;&#1082;&#1072;&#1103;%20&#1057;&#1054;&#1064;.pptx" TargetMode="External"/><Relationship Id="rId7" Type="http://schemas.openxmlformats.org/officeDocument/2006/relationships/hyperlink" Target="&#1053;&#1086;&#1074;&#1072;&#1103;%20&#1087;&#1072;&#1087;&#1082;&#1072;/&#1052;&#1054;&#1053;&#1048;&#1058;&#1054;&#1056;&#1048;&#1053;&#1043;&#1048;.docx" TargetMode="External"/><Relationship Id="rId12" Type="http://schemas.openxmlformats.org/officeDocument/2006/relationships/hyperlink" Target="&#1053;&#1086;&#1074;&#1072;&#1103;%20&#1087;&#1072;&#1087;&#1082;&#1072;/&#1087;&#1088;&#1086;&#1077;&#1082;&#1090;%20%20&#1052;&#1072;&#1088;&#1076;&#1072;&#1088;&#1100;%20&#1051;/&#1057;&#1077;&#1084;&#1077;&#1081;&#1089;&#1090;&#1074;&#1086;%20&#1082;&#1086;&#1096;&#1072;&#1095;&#1100;&#1080;&#1093;.%20%20&#1052;&#1072;&#1088;&#1076;&#1072;&#1088;&#1100;%20&#1051;..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3;&#1086;&#1074;&#1072;&#1103;%20&#1087;&#1072;&#1087;&#1082;&#1072;/&#1055;&#1056;&#1054;&#1043;&#1056;&#1040;&#1052;&#1052;&#1040;%20&#1055;&#1054;%20&#1055;&#1044;&#1044;.docx" TargetMode="External"/><Relationship Id="rId11" Type="http://schemas.openxmlformats.org/officeDocument/2006/relationships/hyperlink" Target="&#1053;&#1086;&#1074;&#1072;&#1103;%20&#1087;&#1072;&#1087;&#1082;&#1072;/&#1060;&#1086;&#1090;&#1086;&#1088;&#1077;&#1087;&#1086;&#1088;&#1090;&#1072;&#1078;%20&#1089;%20&#1074;&#1085;&#1077;&#1091;&#1088;&#1086;&#1095;&#1085;&#1086;&#1081;.docx" TargetMode="External"/><Relationship Id="rId5" Type="http://schemas.openxmlformats.org/officeDocument/2006/relationships/hyperlink" Target="&#1053;&#1086;&#1074;&#1072;&#1103;%20&#1087;&#1072;&#1087;&#1082;&#1072;/&#1055;&#1088;&#1086;&#1075;&#1088;&#1072;&#1084;&#1084;&#1072;%20%20%20&#1044;&#1086;&#1088;&#1086;&#1075;&#1086;&#1081;%20&#1076;&#1086;&#1073;&#1088;&#1072;.doc" TargetMode="External"/><Relationship Id="rId15" Type="http://schemas.openxmlformats.org/officeDocument/2006/relationships/slide" Target="slide2.xml"/><Relationship Id="rId10" Type="http://schemas.openxmlformats.org/officeDocument/2006/relationships/hyperlink" Target="&#1053;&#1086;&#1074;&#1072;&#1103;%20&#1087;&#1072;&#1087;&#1082;&#1072;/&#1047;&#1072;&#1085;&#1103;&#1090;&#1080;&#1103;%20&#1087;&#1086;%20&#1074;&#1085;&#1077;&#1091;&#1088;&#1086;&#1095;&#1085;&#1086;&#1081;%20&#1076;&#1077;&#1103;&#1090;&#1077;&#1083;&#1100;&#1085;&#1086;&#1089;&#1090;&#1080;/&#1042;&#1077;&#1089;&#1077;&#1083;&#1072;&#1103;%20&#1084;&#1072;&#1090;&#1077;&#1084;&#1072;&#1090;&#1080;&#1082;&#1072;.docx" TargetMode="External"/><Relationship Id="rId4" Type="http://schemas.openxmlformats.org/officeDocument/2006/relationships/hyperlink" Target="&#1053;&#1086;&#1074;&#1072;&#1103;%20&#1087;&#1072;&#1087;&#1082;&#1072;/&#1055;&#1088;&#1086;&#1075;&#1088;&#1072;&#1084;&#1084;&#1072;%20&#1042;&#1077;&#1089;&#1077;&#1083;&#1072;&#1103;%20&#1084;&#1072;&#1090;&#1077;&#1084;&#1072;&#1090;&#1080;&#1082;&#1072;.docx" TargetMode="External"/><Relationship Id="rId9" Type="http://schemas.openxmlformats.org/officeDocument/2006/relationships/hyperlink" Target="&#1053;&#1086;&#1074;&#1072;&#1103;%20&#1087;&#1072;&#1087;&#1082;&#1072;/&#1047;&#1072;&#1085;&#1103;&#1090;&#1080;&#1103;%20&#1087;&#1086;%20&#1074;&#1085;&#1077;&#1091;&#1088;&#1086;&#1095;&#1085;&#1086;&#1081;%20&#1076;&#1077;&#1103;&#1090;&#1077;&#1083;&#1100;&#1085;&#1086;&#1089;&#1090;&#1080;/&#1051;.&#1048;.&#1041;&#1086;&#1081;&#1082;&#1086;%20&#1054;%20&#1076;&#1088;&#1091;&#1078;&#1073;&#1077;%20&#1080;%20&#1076;&#1088;&#1091;&#1079;&#1100;&#1103;&#1093;/&#1054;%20&#1076;&#1088;&#1091;&#1078;&#1073;&#1077;%20&#1080;%20&#1076;&#1088;&#1091;&#1079;&#1100;&#1103;&#1093;.docx" TargetMode="External"/><Relationship Id="rId1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slide" Target="slide16.xml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www.proshkolu.ru/user/DARINALARISA/file/364057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3;&#1072;&#1085;%20&#1089;&#1072;&#1084;&#1086;&#1086;&#1073;&#1088;&#1072;&#1079;&#1086;&#1074;&#1072;&#1085;&#1080;&#1103;%20&#1041;&#1086;&#1081;&#1082;&#1086;.2010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hyperlink" Target="http://www.proshkolu.ru/user/DARINALARISA/file/364057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окументы\ФОНЫ ШКОЛЬНЫЕ\фоны школьные 3\w0ZCly4b4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25488"/>
          </a:xfrm>
        </p:spPr>
        <p:txBody>
          <a:bodyPr/>
          <a:lstStyle/>
          <a:p>
            <a:pPr eaLnBrk="1" hangingPunct="1"/>
            <a:endParaRPr lang="ru-RU" sz="160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lum bright="10000" contrast="10000"/>
          </a:blip>
          <a:srcRect t="4419" b="9302"/>
          <a:stretch>
            <a:fillRect/>
          </a:stretch>
        </p:blipFill>
        <p:spPr bwMode="auto">
          <a:xfrm>
            <a:off x="5286380" y="1428736"/>
            <a:ext cx="271464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1071546"/>
            <a:ext cx="3791006" cy="1000132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</a:p>
        </p:txBody>
      </p:sp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3786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</a:rPr>
              <a:t>Бойко </a:t>
            </a:r>
          </a:p>
          <a:p>
            <a:pPr algn="ctr"/>
            <a:r>
              <a:rPr lang="ru-RU" sz="2800" b="1" dirty="0">
                <a:solidFill>
                  <a:srgbClr val="990000"/>
                </a:solidFill>
              </a:rPr>
              <a:t>Ларисы Ивановны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</a:rPr>
              <a:t>учителя начальных классов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Blackadder ITC" pitchFamily="82" charset="0"/>
              </a:rPr>
              <a:t>МБОУ «</a:t>
            </a:r>
            <a:r>
              <a:rPr lang="ru-RU" sz="2000" b="1" dirty="0" err="1">
                <a:solidFill>
                  <a:srgbClr val="990000"/>
                </a:solidFill>
                <a:latin typeface="Blackadder ITC" pitchFamily="82" charset="0"/>
              </a:rPr>
              <a:t>Верх-Катунская</a:t>
            </a:r>
            <a:r>
              <a:rPr lang="ru-RU" sz="2000" b="1" dirty="0">
                <a:solidFill>
                  <a:srgbClr val="990000"/>
                </a:solidFill>
                <a:latin typeface="Blackadder ITC" pitchFamily="82" charset="0"/>
              </a:rPr>
              <a:t> СОШ»</a:t>
            </a:r>
            <a:endParaRPr lang="ru-RU" sz="20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5. Научно-методическая деятельность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785926"/>
            <a:ext cx="7572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Используемые  учебно-методические комплексы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Использование ИКТ в образовательном процессе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Информация об участии 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профессиональных и творческих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педагогических конкурсах.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Работа с молодым специалистом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Перечень используемых образовательных ресурсов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businessman_wht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1429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1714480" y="6488668"/>
            <a:ext cx="167353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 содержанию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358114" cy="13684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hlinkClick r:id="rId3" action="ppaction://hlinkfile"/>
              </a:rPr>
              <a:t>Учебно-методический комплект  для 2 класса</a:t>
            </a:r>
            <a:r>
              <a:rPr lang="ru-RU" sz="2800" dirty="0" smtClean="0">
                <a:solidFill>
                  <a:srgbClr val="990000"/>
                </a:solidFill>
                <a:hlinkClick r:id="rId3" action="ppaction://hlinkfile"/>
              </a:rPr>
              <a:t/>
            </a:r>
            <a:br>
              <a:rPr lang="ru-RU" sz="2800" dirty="0" smtClean="0">
                <a:solidFill>
                  <a:srgbClr val="990000"/>
                </a:solidFill>
                <a:hlinkClick r:id="rId3" action="ppaction://hlinkfile"/>
              </a:rPr>
            </a:br>
            <a:r>
              <a:rPr lang="ru-RU" sz="2800" b="1" dirty="0" smtClean="0">
                <a:solidFill>
                  <a:srgbClr val="990000"/>
                </a:solidFill>
                <a:hlinkClick r:id="rId3" action="ppaction://hlinkfile"/>
              </a:rPr>
              <a:t> УМК «Перспективная   начальная школа»  (ФГОС)</a:t>
            </a:r>
            <a:r>
              <a:rPr lang="ru-RU" sz="2800" dirty="0" smtClean="0">
                <a:solidFill>
                  <a:srgbClr val="990000"/>
                </a:solidFill>
                <a:hlinkClick r:id="rId3" action="ppaction://hlinkfile"/>
              </a:rPr>
              <a:t/>
            </a:r>
            <a:br>
              <a:rPr lang="ru-RU" sz="2800" dirty="0" smtClean="0">
                <a:solidFill>
                  <a:srgbClr val="990000"/>
                </a:solidFill>
                <a:hlinkClick r:id="rId3" action="ppaction://hlinkfile"/>
              </a:rPr>
            </a:br>
            <a:endParaRPr lang="ru-RU" sz="2800" dirty="0">
              <a:solidFill>
                <a:srgbClr val="990000"/>
              </a:solidFill>
              <a:hlinkClick r:id="rId3" action="ppaction://hlinkfile"/>
            </a:endParaRPr>
          </a:p>
        </p:txBody>
      </p:sp>
      <p:pic>
        <p:nvPicPr>
          <p:cNvPr id="1026" name="Picture 2" descr="C:\Documents and Settings\Admin\Рабочий стол\Новая папка (2)\cat1_item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357298"/>
            <a:ext cx="1800000" cy="257270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 (2)\cat1_item33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357298"/>
            <a:ext cx="1785950" cy="2520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ая папка (2)\cat1_item3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285860"/>
            <a:ext cx="1764000" cy="2520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овая папка (2)\cat1_item3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338000"/>
            <a:ext cx="1722462" cy="25200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Новая папка (2)\cat1_item3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338000"/>
            <a:ext cx="1785950" cy="2520000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1571604" y="6488668"/>
            <a:ext cx="16882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Вернуться к п.5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-130210"/>
            <a:ext cx="9144000" cy="698821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3042" y="571480"/>
          <a:ext cx="7500958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1714480" y="6488668"/>
            <a:ext cx="16882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Вернуться к п.5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Участие в профессиональных конкурсах </a:t>
            </a:r>
            <a:endParaRPr lang="ru-RU" sz="2800" b="1" dirty="0">
              <a:solidFill>
                <a:srgbClr val="99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71604" y="714355"/>
          <a:ext cx="7115196" cy="61436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00594"/>
                <a:gridCol w="1095225"/>
                <a:gridCol w="1519377"/>
              </a:tblGrid>
              <a:tr h="428763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7400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«Учитель: мастерство и вдохновение»</a:t>
                      </a:r>
                    </a:p>
                    <a:p>
                      <a:r>
                        <a:rPr lang="ru-RU" sz="2000" dirty="0" smtClean="0"/>
                        <a:t>Районный  конкурс  урока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2008г.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Призер</a:t>
                      </a:r>
                      <a:endParaRPr lang="ru-RU" sz="2000" dirty="0"/>
                    </a:p>
                  </a:txBody>
                  <a:tcPr/>
                </a:tc>
              </a:tr>
              <a:tr h="105722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«Учитель: мастерство и вдохновение»</a:t>
                      </a:r>
                    </a:p>
                    <a:p>
                      <a:r>
                        <a:rPr lang="ru-RU" sz="2000" dirty="0" smtClean="0"/>
                        <a:t>Районный  конкурс  внеклассного  мероприятия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2008г.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призер</a:t>
                      </a:r>
                      <a:endParaRPr lang="ru-RU" sz="2000" dirty="0"/>
                    </a:p>
                  </a:txBody>
                  <a:tcPr/>
                </a:tc>
              </a:tr>
              <a:tr h="7400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Краевой</a:t>
                      </a:r>
                      <a:r>
                        <a:rPr lang="ru-RU" sz="2000" baseline="0" dirty="0" smtClean="0"/>
                        <a:t>  конкурс  «ИКТО-2011»  </a:t>
                      </a:r>
                      <a:r>
                        <a:rPr lang="ru-RU" sz="2000" dirty="0" smtClean="0"/>
                        <a:t>«Лучший проект»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2011 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сертификат</a:t>
                      </a:r>
                      <a:endParaRPr lang="ru-RU" sz="2000" dirty="0"/>
                    </a:p>
                  </a:txBody>
                  <a:tcPr/>
                </a:tc>
              </a:tr>
              <a:tr h="13743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3" action="ppaction://hlinkpres?slideindex=1&amp;slidetitle="/>
                        </a:rPr>
                        <a:t>Региональная образовательная выставка «Реализация ключевых идей национальной образовательной инициативы «Наша Новая Школа»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2011г.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сертификат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3743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Районная методическая выставка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«Реализация ключевых идей национальной образовательной инициативы «Наша Новая Школа»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2011ш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диплом</a:t>
                      </a:r>
                      <a:endParaRPr lang="ru-RU" sz="2000" dirty="0"/>
                    </a:p>
                  </a:txBody>
                  <a:tcPr/>
                </a:tc>
              </a:tr>
              <a:tr h="428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0"/>
            <a:ext cx="9144000" cy="6988210"/>
          </a:xfrm>
          <a:prstGeom prst="rect">
            <a:avLst/>
          </a:prstGeom>
          <a:noFill/>
        </p:spPr>
      </p:pic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1714480" y="1500174"/>
          <a:ext cx="7115196" cy="4815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00594"/>
                <a:gridCol w="1095225"/>
                <a:gridCol w="1519377"/>
              </a:tblGrid>
              <a:tr h="38482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Тема конкурса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результат</a:t>
                      </a:r>
                      <a:endParaRPr lang="ru-RU" sz="2000" dirty="0"/>
                    </a:p>
                  </a:txBody>
                  <a:tcPr/>
                </a:tc>
              </a:tr>
              <a:tr h="38482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Районная</a:t>
                      </a:r>
                      <a:r>
                        <a:rPr lang="ru-RU" sz="2000" baseline="0" dirty="0" smtClean="0"/>
                        <a:t> научно-практическая конференция «Введение ФГОС нового поколения в начальной школе: опыт, проблемы, перспективы»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2012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благодарность</a:t>
                      </a:r>
                      <a:endParaRPr lang="ru-RU" sz="2000" dirty="0"/>
                    </a:p>
                  </a:txBody>
                  <a:tcPr/>
                </a:tc>
              </a:tr>
              <a:tr h="38482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Окружной этап</a:t>
                      </a:r>
                      <a:r>
                        <a:rPr lang="ru-RU" sz="2000" baseline="0" dirty="0" smtClean="0"/>
                        <a:t> краевого конкурса </a:t>
                      </a:r>
                    </a:p>
                    <a:p>
                      <a:r>
                        <a:rPr lang="ru-RU" sz="2000" baseline="0" dirty="0" smtClean="0"/>
                        <a:t>« Методический марафон-2012»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2012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Диплом</a:t>
                      </a:r>
                      <a:endParaRPr lang="ru-RU" sz="2000" dirty="0"/>
                    </a:p>
                  </a:txBody>
                  <a:tcPr/>
                </a:tc>
              </a:tr>
              <a:tr h="384821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Краевой  конкурс   « Методический марафон -2012»  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2012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Сертификат</a:t>
                      </a:r>
                      <a:endParaRPr lang="ru-RU" sz="2000" dirty="0"/>
                    </a:p>
                  </a:txBody>
                  <a:tcPr/>
                </a:tc>
              </a:tr>
              <a:tr h="38482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Районный конкурс программ внеурочной деятельности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2012 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Сертификат</a:t>
                      </a:r>
                      <a:endParaRPr lang="ru-RU" sz="2000" dirty="0"/>
                    </a:p>
                  </a:txBody>
                  <a:tcPr/>
                </a:tc>
              </a:tr>
              <a:tr h="38482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Окружной конкурс « Педагогические инновации –</a:t>
                      </a:r>
                      <a:r>
                        <a:rPr lang="ru-RU" sz="2000" baseline="0" dirty="0" smtClean="0"/>
                        <a:t> в действии»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2012г.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победитель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71670" y="285728"/>
            <a:ext cx="64642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Участие в профессиональных конкурсах</a:t>
            </a:r>
          </a:p>
          <a:p>
            <a:r>
              <a:rPr lang="ru-RU" sz="2400" dirty="0" smtClean="0"/>
              <a:t>  (продолжение)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документы\ФОНЫ ШКОЛЬНЫЕ\99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310"/>
            <a:ext cx="9163080" cy="687231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3500430" y="285728"/>
            <a:ext cx="214314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928670"/>
            <a:ext cx="19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928670"/>
            <a:ext cx="1800000" cy="255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286124"/>
            <a:ext cx="18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357430"/>
            <a:ext cx="1800000" cy="2357454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3714752"/>
            <a:ext cx="18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1928802"/>
            <a:ext cx="19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714752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4357694"/>
            <a:ext cx="1620580" cy="2172952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108" y="4286256"/>
            <a:ext cx="17145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hlinkClick r:id="rId14" action="ppaction://hlinksldjump"/>
          </p:cNvPr>
          <p:cNvSpPr/>
          <p:nvPr/>
        </p:nvSpPr>
        <p:spPr>
          <a:xfrm>
            <a:off x="928662" y="6488668"/>
            <a:ext cx="16882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Вернуться к п.5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-13021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-214338"/>
            <a:ext cx="7215238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6. Внеурочная деятельность 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428604"/>
            <a:ext cx="70723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Участие во внеурочной деятельности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Программа  «Веселая математика»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Программа  «Дорогой добра»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Программа  «Светофор»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Мониторинги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по внеурочной деятельности</a:t>
            </a:r>
          </a:p>
          <a:p>
            <a:pPr marL="898525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Что такое хорошо…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98525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9" action="ppaction://hlinkfile"/>
              </a:rPr>
              <a:t>О дружбе и о друзьях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98525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Развитие внимания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1" action="ppaction://hlinkfile"/>
              </a:rPr>
              <a:t>Фотоматериалы по проведенным мероприятиям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Данные о победителях интеллектуальных марафонов, олимпиадах, конкурсах.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Творческие, исследовательские работы выполненные учащимися</a:t>
            </a:r>
          </a:p>
          <a:p>
            <a:pPr marL="898525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12" action="ppaction://hlinkpres?slideindex=1&amp;slidetitle="/>
              </a:rPr>
              <a:t>Семейство кошачьих.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  <a:hlinkClick r:id="rId12" action="ppaction://hlinkpres?slideindex=1&amp;slidetitle="/>
              </a:rPr>
              <a:t>Мардарь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12" action="ppaction://hlinkpres?slideindex=1&amp;slidetitle="/>
              </a:rPr>
              <a:t> В.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98525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13" action="ppaction://hlinkpres?slideindex=1&amp;slidetitle="/>
              </a:rPr>
              <a:t>Семейство кошачьих Алтайского края. Попова 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182rp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128586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rId15" action="ppaction://hlinksldjump"/>
          </p:cNvPr>
          <p:cNvSpPr/>
          <p:nvPr/>
        </p:nvSpPr>
        <p:spPr>
          <a:xfrm>
            <a:off x="1643042" y="6215082"/>
            <a:ext cx="16190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содержанию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Участие учащихся в конкурсах, олимпиадах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1785950" cy="256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500166" y="1428736"/>
            <a:ext cx="1622978" cy="22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714620"/>
            <a:ext cx="1530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 l="47950" t="13386" r="5529" b="12205"/>
          <a:stretch>
            <a:fillRect/>
          </a:stretch>
        </p:blipFill>
        <p:spPr bwMode="auto">
          <a:xfrm>
            <a:off x="7429520" y="928670"/>
            <a:ext cx="152809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7"/>
          <a:srcRect l="38310" t="9718" b="10936"/>
          <a:stretch>
            <a:fillRect/>
          </a:stretch>
        </p:blipFill>
        <p:spPr bwMode="auto">
          <a:xfrm>
            <a:off x="7143768" y="4643446"/>
            <a:ext cx="168946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/>
          <a:srcRect l="38075" t="9577" r="3315" b="11549"/>
          <a:stretch>
            <a:fillRect/>
          </a:stretch>
        </p:blipFill>
        <p:spPr bwMode="auto">
          <a:xfrm>
            <a:off x="1571604" y="4658682"/>
            <a:ext cx="1643074" cy="21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/>
          <a:srcRect l="38583" t="10412" r="2291" b="10654"/>
          <a:stretch>
            <a:fillRect/>
          </a:stretch>
        </p:blipFill>
        <p:spPr bwMode="auto">
          <a:xfrm>
            <a:off x="4500562" y="4643445"/>
            <a:ext cx="1643074" cy="22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10"/>
          <a:srcRect l="47873" t="13019" r="4570" b="13535"/>
          <a:stretch>
            <a:fillRect/>
          </a:stretch>
        </p:blipFill>
        <p:spPr bwMode="auto">
          <a:xfrm>
            <a:off x="6643702" y="2143116"/>
            <a:ext cx="162517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2857488" y="6488668"/>
            <a:ext cx="16882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Вернуться к п.6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-13021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Классное руководство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48" y="785794"/>
            <a:ext cx="7429552" cy="182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/>
              <a:t>Цель: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создание условий, способствующих развитию  интеллектуальных, творческих,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личностно-нравственных качество об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учающихся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285984" y="2571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-13021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Направления работы с родителями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14480" y="1714488"/>
          <a:ext cx="7072362" cy="424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8210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5" name="Овал 4"/>
          <p:cNvSpPr/>
          <p:nvPr/>
        </p:nvSpPr>
        <p:spPr>
          <a:xfrm>
            <a:off x="4214810" y="2071678"/>
            <a:ext cx="2286016" cy="2071702"/>
          </a:xfrm>
          <a:prstGeom prst="ellipse">
            <a:avLst/>
          </a:prstGeom>
          <a:solidFill>
            <a:srgbClr val="FF99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содержание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Выноска-облако 5">
            <a:hlinkClick r:id="rId3" action="ppaction://hlinksldjump"/>
          </p:cNvPr>
          <p:cNvSpPr/>
          <p:nvPr/>
        </p:nvSpPr>
        <p:spPr>
          <a:xfrm>
            <a:off x="6286512" y="1000108"/>
            <a:ext cx="2643206" cy="1143008"/>
          </a:xfrm>
          <a:prstGeom prst="cloudCallout">
            <a:avLst>
              <a:gd name="adj1" fmla="val -58559"/>
              <a:gd name="adj2" fmla="val 952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2. Повышение квалификации</a:t>
            </a:r>
            <a:endParaRPr lang="ru-RU" b="1" dirty="0"/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>
          <a:xfrm>
            <a:off x="6500794" y="2643182"/>
            <a:ext cx="2643206" cy="1143008"/>
          </a:xfrm>
          <a:prstGeom prst="cloudCallout">
            <a:avLst>
              <a:gd name="adj1" fmla="val -55576"/>
              <a:gd name="adj2" fmla="val 1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Сведения об аттестации</a:t>
            </a:r>
            <a:endParaRPr lang="ru-RU" dirty="0"/>
          </a:p>
        </p:txBody>
      </p:sp>
      <p:sp>
        <p:nvSpPr>
          <p:cNvPr id="8" name="Выноска-облако 7">
            <a:hlinkClick r:id="rId5" action="ppaction://hlinksldjump"/>
          </p:cNvPr>
          <p:cNvSpPr/>
          <p:nvPr/>
        </p:nvSpPr>
        <p:spPr>
          <a:xfrm>
            <a:off x="6143636" y="4214818"/>
            <a:ext cx="2643206" cy="1143008"/>
          </a:xfrm>
          <a:prstGeom prst="cloudCallout">
            <a:avLst>
              <a:gd name="adj1" fmla="val -61541"/>
              <a:gd name="adj2" fmla="val -1157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Результаты педагогической деятельности</a:t>
            </a:r>
            <a:endParaRPr lang="ru-RU" dirty="0"/>
          </a:p>
        </p:txBody>
      </p:sp>
      <p:sp>
        <p:nvSpPr>
          <p:cNvPr id="9" name="Выноска-облако 8">
            <a:hlinkClick r:id="rId6" action="ppaction://hlinksldjump"/>
          </p:cNvPr>
          <p:cNvSpPr/>
          <p:nvPr/>
        </p:nvSpPr>
        <p:spPr>
          <a:xfrm>
            <a:off x="4643438" y="5429264"/>
            <a:ext cx="2643206" cy="1143008"/>
          </a:xfrm>
          <a:prstGeom prst="cloudCallout">
            <a:avLst>
              <a:gd name="adj1" fmla="val -20386"/>
              <a:gd name="adj2" fmla="val -2081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 Научно-методическая деятельность</a:t>
            </a:r>
            <a:endParaRPr lang="ru-RU" dirty="0"/>
          </a:p>
        </p:txBody>
      </p:sp>
      <p:sp>
        <p:nvSpPr>
          <p:cNvPr id="10" name="Выноска-облако 9">
            <a:hlinkClick r:id="rId7" action="ppaction://hlinksldjump"/>
          </p:cNvPr>
          <p:cNvSpPr/>
          <p:nvPr/>
        </p:nvSpPr>
        <p:spPr>
          <a:xfrm>
            <a:off x="1714480" y="3500438"/>
            <a:ext cx="2643206" cy="1143008"/>
          </a:xfrm>
          <a:prstGeom prst="cloudCallout">
            <a:avLst>
              <a:gd name="adj1" fmla="val 66697"/>
              <a:gd name="adj2" fmla="val -536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 Классное руководство</a:t>
            </a:r>
            <a:endParaRPr lang="ru-RU" dirty="0"/>
          </a:p>
        </p:txBody>
      </p:sp>
      <p:sp>
        <p:nvSpPr>
          <p:cNvPr id="11" name="Выноска-облако 10">
            <a:hlinkClick r:id="rId8" action="ppaction://hlinksldjump"/>
          </p:cNvPr>
          <p:cNvSpPr/>
          <p:nvPr/>
        </p:nvSpPr>
        <p:spPr>
          <a:xfrm>
            <a:off x="4214810" y="0"/>
            <a:ext cx="2643206" cy="1143008"/>
          </a:xfrm>
          <a:prstGeom prst="cloudCallout">
            <a:avLst>
              <a:gd name="adj1" fmla="val -1896"/>
              <a:gd name="adj2" fmla="val 16287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1. Общие сведения</a:t>
            </a:r>
            <a:endParaRPr lang="ru-RU" b="1" dirty="0"/>
          </a:p>
        </p:txBody>
      </p:sp>
      <p:sp>
        <p:nvSpPr>
          <p:cNvPr id="12" name="Выноска-облако 11">
            <a:hlinkClick r:id="rId9" action="ppaction://hlinksldjump"/>
          </p:cNvPr>
          <p:cNvSpPr/>
          <p:nvPr/>
        </p:nvSpPr>
        <p:spPr>
          <a:xfrm>
            <a:off x="1857356" y="1214422"/>
            <a:ext cx="2643206" cy="1143008"/>
          </a:xfrm>
          <a:prstGeom prst="cloudCallout">
            <a:avLst>
              <a:gd name="adj1" fmla="val 51189"/>
              <a:gd name="adj2" fmla="val 773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 Работа с родителями</a:t>
            </a:r>
            <a:endParaRPr lang="ru-RU" dirty="0"/>
          </a:p>
        </p:txBody>
      </p:sp>
      <p:sp>
        <p:nvSpPr>
          <p:cNvPr id="13" name="Выноска-облако 12">
            <a:hlinkClick r:id="rId10" action="ppaction://hlinksldjump"/>
          </p:cNvPr>
          <p:cNvSpPr/>
          <p:nvPr/>
        </p:nvSpPr>
        <p:spPr>
          <a:xfrm rot="386200">
            <a:off x="1913095" y="5359506"/>
            <a:ext cx="2643206" cy="1143008"/>
          </a:xfrm>
          <a:prstGeom prst="cloudCallout">
            <a:avLst>
              <a:gd name="adj1" fmla="val 56908"/>
              <a:gd name="adj2" fmla="val -2260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  Внеурочная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свадеб_files\0_4f748_80c3213f_XL.jpg"/>
          <p:cNvPicPr>
            <a:picLocks noChangeAspect="1" noChangeArrowheads="1"/>
          </p:cNvPicPr>
          <p:nvPr/>
        </p:nvPicPr>
        <p:blipFill>
          <a:blip r:embed="rId2"/>
          <a:srcRect t="21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0" descr="C:\Users\user\Desktop\emocii-433.gif"/>
          <p:cNvPicPr>
            <a:picLocks noChangeAspect="1" noChangeArrowheads="1" noCrop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rot="19818826">
            <a:off x="111126" y="468325"/>
            <a:ext cx="4143403" cy="4143401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4500562" y="285728"/>
            <a:ext cx="3214710" cy="1928826"/>
          </a:xfrm>
          <a:prstGeom prst="cloudCallout">
            <a:avLst>
              <a:gd name="adj1" fmla="val -84027"/>
              <a:gd name="adj2" fmla="val 118619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Curve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Всего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Вам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доброго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857760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http://www.proshkolu.ru/user/DARINALARISA/file/3640570/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ФОНЫ ШКОЛЬНЫЕ\фоны школьные 3\7mDYPiHDU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2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678659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Общие сведения</a:t>
            </a:r>
          </a:p>
        </p:txBody>
      </p:sp>
      <p:graphicFrame>
        <p:nvGraphicFramePr>
          <p:cNvPr id="74815" name="Group 63"/>
          <p:cNvGraphicFramePr>
            <a:graphicFrameLocks noGrp="1"/>
          </p:cNvGraphicFramePr>
          <p:nvPr>
            <p:ph type="tbl" idx="1"/>
          </p:nvPr>
        </p:nvGraphicFramePr>
        <p:xfrm>
          <a:off x="1000100" y="1163453"/>
          <a:ext cx="7286676" cy="4346553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971266"/>
                <a:gridCol w="4315410"/>
              </a:tblGrid>
              <a:tr h="678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Фамилия  Имя Отчество  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Бойко Лариса Ивановна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Дата рождения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02.03.1966г.</a:t>
                      </a: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Образование, 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что закончили,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№ диплома,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дата выдачи,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специальность по диплому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Бийский государственный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институт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НВ № 356688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выдан 25 июня 1987г.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педагогика и методика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начального обучения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Общий трудовой стаж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Педагогический стаж работы в данном образовательном учреждении.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  25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  22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0"/>
            <a:ext cx="9144000" cy="698821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52662" y="1433496"/>
            <a:ext cx="5566112" cy="42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6488668"/>
            <a:ext cx="16542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hlinkClick r:id="rId4" action="ppaction://hlinksldjump"/>
              </a:rPr>
              <a:t>к  содержанию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AutoShape 6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468312" cy="404812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документы\фоны\5-23.jpg"/>
          <p:cNvPicPr>
            <a:picLocks noChangeAspect="1" noChangeArrowheads="1"/>
          </p:cNvPicPr>
          <p:nvPr/>
        </p:nvPicPr>
        <p:blipFill>
          <a:blip r:embed="rId3"/>
          <a:srcRect l="2419"/>
          <a:stretch>
            <a:fillRect/>
          </a:stretch>
        </p:blipFill>
        <p:spPr bwMode="auto">
          <a:xfrm>
            <a:off x="0" y="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742952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2.Повышение квалификации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643042" y="928671"/>
          <a:ext cx="7429552" cy="601576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86412"/>
                <a:gridCol w="2143140"/>
              </a:tblGrid>
              <a:tr h="38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Тема курсов, семинаров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Время прохождения</a:t>
                      </a:r>
                    </a:p>
                  </a:txBody>
                  <a:tcPr/>
                </a:tc>
              </a:tr>
              <a:tr h="5694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«Личностно-ориентированное обучение</a:t>
                      </a:r>
                      <a:r>
                        <a:rPr lang="ru-RU" sz="1600" baseline="0" dirty="0" smtClean="0"/>
                        <a:t> младших  школьников»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Дистанционные курсы,   2003г.</a:t>
                      </a:r>
                      <a:endParaRPr lang="ru-RU" sz="1600" dirty="0"/>
                    </a:p>
                  </a:txBody>
                  <a:tcPr/>
                </a:tc>
              </a:tr>
              <a:tr h="8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«Личностно-ориентированное обучение</a:t>
                      </a:r>
                      <a:r>
                        <a:rPr lang="ru-RU" sz="1600" baseline="0" dirty="0" smtClean="0"/>
                        <a:t> младших  школьников </a:t>
                      </a:r>
                      <a:r>
                        <a:rPr lang="ru-RU" sz="1600" dirty="0" smtClean="0"/>
                        <a:t>в условиях модернизации</a:t>
                      </a:r>
                      <a:r>
                        <a:rPr lang="ru-RU" sz="1600" baseline="0" dirty="0" smtClean="0"/>
                        <a:t>  российского образования»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Филиал АКИПКРО,   2008 г.</a:t>
                      </a:r>
                      <a:endParaRPr lang="ru-RU" sz="1600" dirty="0"/>
                    </a:p>
                  </a:txBody>
                  <a:tcPr/>
                </a:tc>
              </a:tr>
              <a:tr h="5694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«Организация опытно-экспериментальной работы в школе в условиях модернизации образования»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АКИПКРО,   2008 г.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5694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«Комплексный проект модернизации региональной  системы образования»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АКИПКРО,   2008 г.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569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«Психолого-педагогические и методические основы начального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Филиал АКИПКРО,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2010г.</a:t>
                      </a:r>
                    </a:p>
                  </a:txBody>
                  <a:tcPr/>
                </a:tc>
              </a:tr>
              <a:tr h="569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«Инновационные педагогические технологии - УМК «Перспективная начальная школа»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Академкнига</a:t>
                      </a:r>
                      <a:r>
                        <a:rPr lang="ru-RU" sz="1600" dirty="0" smtClean="0"/>
                        <a:t>, 2011г.</a:t>
                      </a:r>
                      <a:endParaRPr lang="ru-RU" sz="1600" dirty="0"/>
                    </a:p>
                  </a:txBody>
                  <a:tcPr/>
                </a:tc>
              </a:tr>
              <a:tr h="1049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«Особенности преподавания и</a:t>
                      </a:r>
                      <a:r>
                        <a:rPr lang="ru-RU" sz="1600" baseline="0" dirty="0" smtClean="0"/>
                        <a:t> методика работы по учебнику математики Чекина А.Л.  в УМК  </a:t>
                      </a:r>
                      <a:r>
                        <a:rPr lang="ru-RU" sz="1600" dirty="0" smtClean="0"/>
                        <a:t>«Перспективная начальная школа» в условиях перехода учреждений образования</a:t>
                      </a:r>
                      <a:r>
                        <a:rPr lang="ru-RU" sz="1600" baseline="0" dirty="0" smtClean="0"/>
                        <a:t> на ФГОС»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КГБОУ   АКИПКРО, 2012г.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834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«Школа здоровья Алтая, опыт, проблемы, перспективы»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Управление </a:t>
                      </a:r>
                      <a:r>
                        <a:rPr lang="ru-RU" sz="1400" dirty="0" err="1" smtClean="0"/>
                        <a:t>Алт</a:t>
                      </a:r>
                      <a:r>
                        <a:rPr lang="ru-RU" sz="1400" dirty="0" smtClean="0"/>
                        <a:t>. края по  образованию  делам молодежи,  2012г.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88478" y="4383762"/>
            <a:ext cx="1438012" cy="21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324611" y="-252413"/>
            <a:ext cx="2105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285992"/>
            <a:ext cx="260031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14290"/>
            <a:ext cx="248379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928802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572132" y="3857628"/>
            <a:ext cx="250033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71604" y="6488668"/>
            <a:ext cx="16719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hlinkClick r:id="rId9" action="ppaction://hlinksldjump"/>
              </a:rPr>
              <a:t>К  содержанию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AutoShape 6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468312" cy="404812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kniga7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-214338"/>
            <a:ext cx="254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3"/>
          <a:srcRect l="2419"/>
          <a:stretch>
            <a:fillRect/>
          </a:stretch>
        </p:blipFill>
        <p:spPr bwMode="auto">
          <a:xfrm>
            <a:off x="0" y="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8669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3. Сведения об аттестации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08" y="1571612"/>
          <a:ext cx="6429399" cy="4754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00112"/>
                <a:gridCol w="1928826"/>
                <a:gridCol w="3500461"/>
              </a:tblGrid>
              <a:tr h="585154">
                <a:tc>
                  <a:txBody>
                    <a:bodyPr/>
                    <a:lstStyle/>
                    <a:p>
                      <a:r>
                        <a:rPr lang="ru-RU" dirty="0" smtClean="0"/>
                        <a:t>Год аттестации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Квалификацион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ная</a:t>
                      </a:r>
                      <a:r>
                        <a:rPr lang="ru-RU" baseline="0" dirty="0" smtClean="0"/>
                        <a:t>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Тема самообразования</a:t>
                      </a:r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1990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«Дифференцированный подход в обучении младших школьников»</a:t>
                      </a:r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категория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«Формирование эмоционально-положительного отношения к учению как средство развития личности»</a:t>
                      </a:r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категория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«Проблема создания развивающей среды в процессе организации самостоятельной</a:t>
                      </a:r>
                      <a:r>
                        <a:rPr lang="ru-RU" baseline="0" dirty="0" smtClean="0"/>
                        <a:t> деятельности младших школьников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hlinkClick r:id="rId4"/>
                        </a:rPr>
                        <a:t>http://www.proshkolu.ru/user/DARINALARISA/file/3640570/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6488668"/>
            <a:ext cx="16190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hlinkClick r:id="rId5" action="ppaction://hlinksldjump"/>
              </a:rPr>
              <a:t>К содержанию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документы\фоны\5-23.jpg"/>
          <p:cNvPicPr>
            <a:picLocks noChangeAspect="1" noChangeArrowheads="1"/>
          </p:cNvPicPr>
          <p:nvPr/>
        </p:nvPicPr>
        <p:blipFill>
          <a:blip r:embed="rId2"/>
          <a:srcRect l="2419"/>
          <a:stretch>
            <a:fillRect/>
          </a:stretch>
        </p:blipFill>
        <p:spPr bwMode="auto">
          <a:xfrm>
            <a:off x="0" y="-130210"/>
            <a:ext cx="9144000" cy="6988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4.Результаты педагогической деятельности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948690"/>
            <a:ext cx="70009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 План работы по самообразовани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ю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Разработки уроков</a:t>
            </a:r>
          </a:p>
          <a:p>
            <a:pPr marL="1608138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Водоемы Алтайского края</a:t>
            </a:r>
          </a:p>
          <a:p>
            <a:pPr marL="1608138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Освоение человеком космоса</a:t>
            </a:r>
          </a:p>
          <a:p>
            <a:pPr marL="1608138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 русского языка</a:t>
            </a:r>
          </a:p>
          <a:p>
            <a:pPr marL="95250">
              <a:lnSpc>
                <a:spcPct val="150000"/>
              </a:lnSpc>
            </a:pPr>
            <a:r>
              <a:rPr lang="ru-RU" sz="2400" dirty="0" smtClean="0">
                <a:hlinkClick r:id="rId4"/>
              </a:rPr>
              <a:t>http://www.proshkolu.ru/user/DARINALARISA/file/3640570/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6575" indent="-536575"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Результат диагностики интеллектуальных умений и навыков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КАБИНЕТ\2de75a8025e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5479" y="4000504"/>
            <a:ext cx="2168521" cy="167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документы\ФОНЫ ШКОЛЬНЫЕ\99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310"/>
            <a:ext cx="9163080" cy="687231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400052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357166"/>
          <a:ext cx="421484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214546" y="3714752"/>
          <a:ext cx="4857784" cy="25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1538" y="6143644"/>
            <a:ext cx="16190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hlinkClick r:id="rId6" action="ppaction://hlinksldjump"/>
              </a:rPr>
              <a:t>К содержанию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793</Words>
  <Application>Microsoft Office PowerPoint</Application>
  <PresentationFormat>Экран (4:3)</PresentationFormat>
  <Paragraphs>192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1. Общие сведения</vt:lpstr>
      <vt:lpstr>Слайд 4</vt:lpstr>
      <vt:lpstr>2.Повышение квалификации</vt:lpstr>
      <vt:lpstr> </vt:lpstr>
      <vt:lpstr>3. Сведения об аттестации</vt:lpstr>
      <vt:lpstr>4.Результаты педагогической деятельности</vt:lpstr>
      <vt:lpstr>Слайд 9</vt:lpstr>
      <vt:lpstr>5. Научно-методическая деятельность</vt:lpstr>
      <vt:lpstr>Учебно-методический комплект  для 2 класса  УМК «Перспективная   начальная школа»  (ФГОС) </vt:lpstr>
      <vt:lpstr>Слайд 12</vt:lpstr>
      <vt:lpstr>Участие в профессиональных конкурсах </vt:lpstr>
      <vt:lpstr>Слайд 14</vt:lpstr>
      <vt:lpstr>Слайд 15</vt:lpstr>
      <vt:lpstr>6. Внеурочная деятельность </vt:lpstr>
      <vt:lpstr>Участие учащихся в конкурсах, олимпиадах</vt:lpstr>
      <vt:lpstr>7. Классное руководство</vt:lpstr>
      <vt:lpstr>8. Направления работы с родителями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178</cp:revision>
  <dcterms:created xsi:type="dcterms:W3CDTF">2012-12-12T16:43:46Z</dcterms:created>
  <dcterms:modified xsi:type="dcterms:W3CDTF">2012-12-17T14:05:21Z</dcterms:modified>
</cp:coreProperties>
</file>